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1pPr>
    <a:lvl2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2pPr>
    <a:lvl3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3pPr>
    <a:lvl4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4pPr>
    <a:lvl5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5pPr>
    <a:lvl6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6pPr>
    <a:lvl7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7pPr>
    <a:lvl8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8pPr>
    <a:lvl9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2E9"/>
          </a:solidFill>
        </a:fill>
      </a:tcStyle>
    </a:wholeTbl>
    <a:band2H>
      <a:tcTxStyle b="def" i="def"/>
      <a:tcStyle>
        <a:tcBdr/>
        <a:fill>
          <a:solidFill>
            <a:srgbClr val="E6EAF4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CDACA"/>
          </a:solidFill>
        </a:fill>
      </a:tcStyle>
    </a:wholeTbl>
    <a:band2H>
      <a:tcTxStyle b="def" i="def"/>
      <a:tcStyle>
        <a:tcBdr/>
        <a:fill>
          <a:solidFill>
            <a:srgbClr val="E7EDE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0CEE9"/>
          </a:solidFill>
        </a:fill>
      </a:tcStyle>
    </a:wholeTbl>
    <a:band2H>
      <a:tcTxStyle b="def" i="def"/>
      <a:tcStyle>
        <a:tcBdr/>
        <a:fill>
          <a:solidFill>
            <a:srgbClr val="E9E8F4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FFFF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FFFF">
              <a:alpha val="20000"/>
            </a:srgbClr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508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26" name="Shape 126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25000"/>
      </a:lnSpc>
      <a:defRPr sz="2400">
        <a:latin typeface="+mn-lt"/>
        <a:ea typeface="+mn-ea"/>
        <a:cs typeface="+mn-cs"/>
        <a:sym typeface="Avenir Roman"/>
      </a:defRPr>
    </a:lvl1pPr>
    <a:lvl2pPr indent="228600" defTabSz="457200" latinLnBrk="0">
      <a:lnSpc>
        <a:spcPct val="125000"/>
      </a:lnSpc>
      <a:defRPr sz="2400">
        <a:latin typeface="+mn-lt"/>
        <a:ea typeface="+mn-ea"/>
        <a:cs typeface="+mn-cs"/>
        <a:sym typeface="Avenir Roman"/>
      </a:defRPr>
    </a:lvl2pPr>
    <a:lvl3pPr indent="457200" defTabSz="457200" latinLnBrk="0">
      <a:lnSpc>
        <a:spcPct val="125000"/>
      </a:lnSpc>
      <a:defRPr sz="2400">
        <a:latin typeface="+mn-lt"/>
        <a:ea typeface="+mn-ea"/>
        <a:cs typeface="+mn-cs"/>
        <a:sym typeface="Avenir Roman"/>
      </a:defRPr>
    </a:lvl3pPr>
    <a:lvl4pPr indent="685800" defTabSz="457200" latinLnBrk="0">
      <a:lnSpc>
        <a:spcPct val="125000"/>
      </a:lnSpc>
      <a:defRPr sz="2400">
        <a:latin typeface="+mn-lt"/>
        <a:ea typeface="+mn-ea"/>
        <a:cs typeface="+mn-cs"/>
        <a:sym typeface="Avenir Roman"/>
      </a:defRPr>
    </a:lvl4pPr>
    <a:lvl5pPr indent="914400" defTabSz="457200" latinLnBrk="0">
      <a:lnSpc>
        <a:spcPct val="125000"/>
      </a:lnSpc>
      <a:defRPr sz="2400">
        <a:latin typeface="+mn-lt"/>
        <a:ea typeface="+mn-ea"/>
        <a:cs typeface="+mn-cs"/>
        <a:sym typeface="Avenir Roman"/>
      </a:defRPr>
    </a:lvl5pPr>
    <a:lvl6pPr indent="1143000" defTabSz="457200" latinLnBrk="0">
      <a:lnSpc>
        <a:spcPct val="125000"/>
      </a:lnSpc>
      <a:defRPr sz="2400">
        <a:latin typeface="+mn-lt"/>
        <a:ea typeface="+mn-ea"/>
        <a:cs typeface="+mn-cs"/>
        <a:sym typeface="Avenir Roman"/>
      </a:defRPr>
    </a:lvl6pPr>
    <a:lvl7pPr indent="1371600" defTabSz="457200" latinLnBrk="0">
      <a:lnSpc>
        <a:spcPct val="125000"/>
      </a:lnSpc>
      <a:defRPr sz="2400">
        <a:latin typeface="+mn-lt"/>
        <a:ea typeface="+mn-ea"/>
        <a:cs typeface="+mn-cs"/>
        <a:sym typeface="Avenir Roman"/>
      </a:defRPr>
    </a:lvl7pPr>
    <a:lvl8pPr indent="1600200" defTabSz="457200" latinLnBrk="0">
      <a:lnSpc>
        <a:spcPct val="125000"/>
      </a:lnSpc>
      <a:defRPr sz="2400">
        <a:latin typeface="+mn-lt"/>
        <a:ea typeface="+mn-ea"/>
        <a:cs typeface="+mn-cs"/>
        <a:sym typeface="Avenir Roman"/>
      </a:defRPr>
    </a:lvl8pPr>
    <a:lvl9pPr indent="1828800" defTabSz="457200" latinLnBrk="0">
      <a:lnSpc>
        <a:spcPct val="125000"/>
      </a:lnSpc>
      <a:defRPr sz="2400">
        <a:latin typeface="+mn-lt"/>
        <a:ea typeface="+mn-ea"/>
        <a:cs typeface="+mn-cs"/>
        <a:sym typeface="Avenir Roman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sz="quarter" idx="1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0" algn="ctr">
              <a:spcBef>
                <a:spcPts val="0"/>
              </a:spcBef>
              <a:buSzTx/>
              <a:buNone/>
              <a:defRPr sz="3200"/>
            </a:lvl2pPr>
            <a:lvl3pPr marL="0" indent="0" algn="ctr">
              <a:spcBef>
                <a:spcPts val="0"/>
              </a:spcBef>
              <a:buSzTx/>
              <a:buNone/>
              <a:defRPr sz="3200"/>
            </a:lvl3pPr>
            <a:lvl4pPr marL="0" indent="0" algn="ctr">
              <a:spcBef>
                <a:spcPts val="0"/>
              </a:spcBef>
              <a:buSzTx/>
              <a:buNone/>
              <a:defRPr sz="3200"/>
            </a:lvl4pPr>
            <a:lvl5pPr marL="0" indent="0" algn="ctr">
              <a:spcBef>
                <a:spcPts val="0"/>
              </a:spcBef>
              <a:buSzTx/>
              <a:buNone/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Body Level One…"/>
          <p:cNvSpPr txBox="1"/>
          <p:nvPr>
            <p:ph type="body" sz="quarter" idx="1"/>
          </p:nvPr>
        </p:nvSpPr>
        <p:spPr>
          <a:xfrm>
            <a:off x="1270000" y="6362700"/>
            <a:ext cx="10464800" cy="4699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i="1" sz="2400"/>
            </a:lvl1pPr>
            <a:lvl2pPr marL="725236" indent="-280736" algn="ctr">
              <a:spcBef>
                <a:spcPts val="0"/>
              </a:spcBef>
              <a:defRPr i="1" sz="2400"/>
            </a:lvl2pPr>
            <a:lvl3pPr marL="1169736" indent="-280736" algn="ctr">
              <a:spcBef>
                <a:spcPts val="0"/>
              </a:spcBef>
              <a:defRPr i="1" sz="2400"/>
            </a:lvl3pPr>
            <a:lvl4pPr marL="1614236" indent="-280736" algn="ctr">
              <a:spcBef>
                <a:spcPts val="0"/>
              </a:spcBef>
              <a:defRPr i="1" sz="2400"/>
            </a:lvl4pPr>
            <a:lvl5pPr marL="2058736" indent="-280736" algn="ctr">
              <a:spcBef>
                <a:spcPts val="0"/>
              </a:spcBef>
              <a:defRPr i="1" sz="2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4" name="“Type a quote here.”"/>
          <p:cNvSpPr/>
          <p:nvPr>
            <p:ph type="body" sz="quarter" idx="13"/>
          </p:nvPr>
        </p:nvSpPr>
        <p:spPr>
          <a:xfrm>
            <a:off x="1270000" y="4267200"/>
            <a:ext cx="10464800" cy="685800"/>
          </a:xfrm>
          <a:prstGeom prst="rect">
            <a:avLst/>
          </a:prstGeom>
        </p:spPr>
        <p:txBody>
          <a:bodyPr/>
          <a:lstStyle/>
          <a:p>
            <a:pPr marL="0" indent="0" algn="ctr">
              <a:spcBef>
                <a:spcPts val="0"/>
              </a:spcBef>
              <a:buSzTx/>
              <a:buNone/>
            </a:pPr>
          </a:p>
        </p:txBody>
      </p:sp>
      <p:sp>
        <p:nvSpPr>
          <p:cNvPr id="9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/>
          <p:nvPr>
            <p:ph type="pic" idx="13"/>
          </p:nvPr>
        </p:nvSpPr>
        <p:spPr>
          <a:xfrm>
            <a:off x="-932781" y="-12700"/>
            <a:ext cx="16551778" cy="1103451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Subtitl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Title Text"/>
          <p:cNvSpPr txBox="1"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118" name="Body Level One…"/>
          <p:cNvSpPr txBox="1"/>
          <p:nvPr>
            <p:ph type="body" sz="quarter" idx="1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>
                <a:solidFill>
                  <a:srgbClr val="000000"/>
                </a:solidFill>
              </a:defRPr>
            </a:lvl1pPr>
            <a:lvl2pPr marL="0" indent="0" algn="ctr">
              <a:spcBef>
                <a:spcPts val="0"/>
              </a:spcBef>
              <a:buSzTx/>
              <a:buNone/>
              <a:defRPr sz="3200">
                <a:solidFill>
                  <a:srgbClr val="000000"/>
                </a:solidFill>
              </a:defRPr>
            </a:lvl2pPr>
            <a:lvl3pPr marL="0" indent="0" algn="ctr">
              <a:spcBef>
                <a:spcPts val="0"/>
              </a:spcBef>
              <a:buSzTx/>
              <a:buNone/>
              <a:defRPr sz="3200">
                <a:solidFill>
                  <a:srgbClr val="000000"/>
                </a:solidFill>
              </a:defRPr>
            </a:lvl3pPr>
            <a:lvl4pPr marL="0" indent="0" algn="ctr">
              <a:spcBef>
                <a:spcPts val="0"/>
              </a:spcBef>
              <a:buSzTx/>
              <a:buNone/>
              <a:defRPr sz="3200">
                <a:solidFill>
                  <a:srgbClr val="000000"/>
                </a:solidFill>
              </a:defRPr>
            </a:lvl4pPr>
            <a:lvl5pPr marL="0" indent="0" algn="ctr">
              <a:spcBef>
                <a:spcPts val="0"/>
              </a:spcBef>
              <a:buSzTx/>
              <a:buNone/>
              <a:defRPr sz="3200">
                <a:solidFill>
                  <a:srgbClr val="000000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19" name="Slide Number"/>
          <p:cNvSpPr txBox="1"/>
          <p:nvPr>
            <p:ph type="sldNum" sz="quarter" idx="2"/>
          </p:nvPr>
        </p:nvSpPr>
        <p:spPr>
          <a:xfrm>
            <a:off x="6311798" y="9251950"/>
            <a:ext cx="368504" cy="381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/>
          <p:nvPr>
            <p:ph type="pic" idx="13"/>
          </p:nvPr>
        </p:nvSpPr>
        <p:spPr>
          <a:xfrm>
            <a:off x="-647700" y="495300"/>
            <a:ext cx="12369801" cy="614253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Title Text"/>
          <p:cNvSpPr txBox="1"/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22" name="Body Level One…"/>
          <p:cNvSpPr txBox="1"/>
          <p:nvPr>
            <p:ph type="body" sz="quarter" idx="1"/>
          </p:nvPr>
        </p:nvSpPr>
        <p:spPr>
          <a:xfrm>
            <a:off x="1270000" y="81915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0" algn="ctr">
              <a:spcBef>
                <a:spcPts val="0"/>
              </a:spcBef>
              <a:buSzTx/>
              <a:buNone/>
              <a:defRPr sz="3200"/>
            </a:lvl2pPr>
            <a:lvl3pPr marL="0" indent="0" algn="ctr">
              <a:spcBef>
                <a:spcPts val="0"/>
              </a:spcBef>
              <a:buSzTx/>
              <a:buNone/>
              <a:defRPr sz="3200"/>
            </a:lvl3pPr>
            <a:lvl4pPr marL="0" indent="0" algn="ctr">
              <a:spcBef>
                <a:spcPts val="0"/>
              </a:spcBef>
              <a:buSzTx/>
              <a:buNone/>
              <a:defRPr sz="3200"/>
            </a:lvl4pPr>
            <a:lvl5pPr marL="0" indent="0" algn="ctr">
              <a:spcBef>
                <a:spcPts val="0"/>
              </a:spcBef>
              <a:buSzTx/>
              <a:buNone/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/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/>
          <p:nvPr>
            <p:ph type="pic" idx="13"/>
          </p:nvPr>
        </p:nvSpPr>
        <p:spPr>
          <a:xfrm>
            <a:off x="2457643" y="-138499"/>
            <a:ext cx="13504630" cy="900308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Title Text"/>
          <p:cNvSpPr txBox="1"/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Title Text</a:t>
            </a:r>
          </a:p>
        </p:txBody>
      </p:sp>
      <p:sp>
        <p:nvSpPr>
          <p:cNvPr id="40" name="Body Level One…"/>
          <p:cNvSpPr txBox="1"/>
          <p:nvPr>
            <p:ph type="body" sz="quarter" idx="1"/>
          </p:nvPr>
        </p:nvSpPr>
        <p:spPr>
          <a:xfrm>
            <a:off x="952500" y="4762500"/>
            <a:ext cx="5334000" cy="4114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0" algn="ctr">
              <a:spcBef>
                <a:spcPts val="0"/>
              </a:spcBef>
              <a:buSzTx/>
              <a:buNone/>
              <a:defRPr sz="3200"/>
            </a:lvl2pPr>
            <a:lvl3pPr marL="0" indent="0" algn="ctr">
              <a:spcBef>
                <a:spcPts val="0"/>
              </a:spcBef>
              <a:buSzTx/>
              <a:buNone/>
              <a:defRPr sz="3200"/>
            </a:lvl3pPr>
            <a:lvl4pPr marL="0" indent="0" algn="ctr">
              <a:spcBef>
                <a:spcPts val="0"/>
              </a:spcBef>
              <a:buSzTx/>
              <a:buNone/>
              <a:defRPr sz="3200"/>
            </a:lvl4pPr>
            <a:lvl5pPr marL="0" indent="0" algn="ctr">
              <a:spcBef>
                <a:spcPts val="0"/>
              </a:spcBef>
              <a:buSzTx/>
              <a:buNone/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7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/>
          <p:nvPr>
            <p:ph type="pic" idx="13"/>
          </p:nvPr>
        </p:nvSpPr>
        <p:spPr>
          <a:xfrm>
            <a:off x="4473575" y="2032000"/>
            <a:ext cx="10287000" cy="6858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7" name="Body Level One…"/>
          <p:cNvSpPr txBox="1"/>
          <p:nvPr>
            <p:ph type="body" sz="half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231900" indent="-342900">
              <a:spcBef>
                <a:spcPts val="3200"/>
              </a:spcBef>
              <a:defRPr sz="2800"/>
            </a:lvl3pPr>
            <a:lvl4pPr marL="1676400" indent="-342900">
              <a:spcBef>
                <a:spcPts val="3200"/>
              </a:spcBef>
              <a:defRPr sz="2800"/>
            </a:lvl4pPr>
            <a:lvl5pPr marL="2120900" indent="-342900">
              <a:spcBef>
                <a:spcPts val="3200"/>
              </a:spcBef>
              <a:defRPr sz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/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/>
          <p:nvPr>
            <p:ph type="pic" sz="quarter" idx="13"/>
          </p:nvPr>
        </p:nvSpPr>
        <p:spPr>
          <a:xfrm>
            <a:off x="6426200" y="4965700"/>
            <a:ext cx="5886450" cy="39243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4" name="Image"/>
          <p:cNvSpPr/>
          <p:nvPr>
            <p:ph type="pic" sz="quarter" idx="14"/>
          </p:nvPr>
        </p:nvSpPr>
        <p:spPr>
          <a:xfrm>
            <a:off x="6737350" y="639232"/>
            <a:ext cx="5880100" cy="392006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5" name="Image"/>
          <p:cNvSpPr/>
          <p:nvPr>
            <p:ph type="pic" idx="15"/>
          </p:nvPr>
        </p:nvSpPr>
        <p:spPr>
          <a:xfrm>
            <a:off x="-3400425" y="-127000"/>
            <a:ext cx="13525500" cy="9017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6311798" y="9258300"/>
            <a:ext cx="368504" cy="3810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800"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</p:sldLayoutIdLst>
  <p:transition xmlns:p14="http://schemas.microsoft.com/office/powerpoint/2010/main" spd="med" advClick="1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FFFFFF"/>
          </a:solidFill>
          <a:uFillTx/>
          <a:latin typeface="Helvetica Light"/>
          <a:ea typeface="Helvetica Light"/>
          <a:cs typeface="Helvetica Light"/>
          <a:sym typeface="Helvetica Light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FFFFFF"/>
          </a:solidFill>
          <a:uFillTx/>
          <a:latin typeface="Helvetica Light"/>
          <a:ea typeface="Helvetica Light"/>
          <a:cs typeface="Helvetica Light"/>
          <a:sym typeface="Helvetica Light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FFFFFF"/>
          </a:solidFill>
          <a:uFillTx/>
          <a:latin typeface="Helvetica Light"/>
          <a:ea typeface="Helvetica Light"/>
          <a:cs typeface="Helvetica Light"/>
          <a:sym typeface="Helvetica Light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FFFFFF"/>
          </a:solidFill>
          <a:uFillTx/>
          <a:latin typeface="Helvetica Light"/>
          <a:ea typeface="Helvetica Light"/>
          <a:cs typeface="Helvetica Light"/>
          <a:sym typeface="Helvetica Light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FFFFFF"/>
          </a:solidFill>
          <a:uFillTx/>
          <a:latin typeface="Helvetica Light"/>
          <a:ea typeface="Helvetica Light"/>
          <a:cs typeface="Helvetica Light"/>
          <a:sym typeface="Helvetica Light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FFFFFF"/>
          </a:solidFill>
          <a:uFillTx/>
          <a:latin typeface="Helvetica Light"/>
          <a:ea typeface="Helvetica Light"/>
          <a:cs typeface="Helvetica Light"/>
          <a:sym typeface="Helvetica Light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FFFFFF"/>
          </a:solidFill>
          <a:uFillTx/>
          <a:latin typeface="Helvetica Light"/>
          <a:ea typeface="Helvetica Light"/>
          <a:cs typeface="Helvetica Light"/>
          <a:sym typeface="Helvetica Light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FFFFFF"/>
          </a:solidFill>
          <a:uFillTx/>
          <a:latin typeface="Helvetica Light"/>
          <a:ea typeface="Helvetica Light"/>
          <a:cs typeface="Helvetica Light"/>
          <a:sym typeface="Helvetica Light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FFFFFF"/>
          </a:solidFill>
          <a:uFillTx/>
          <a:latin typeface="Helvetica Light"/>
          <a:ea typeface="Helvetica Light"/>
          <a:cs typeface="Helvetica Light"/>
          <a:sym typeface="Helvetica Light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800" u="none">
          <a:solidFill>
            <a:srgbClr val="FFFFFF"/>
          </a:solidFill>
          <a:uFillTx/>
          <a:latin typeface="Helvetica Light"/>
          <a:ea typeface="Helvetica Light"/>
          <a:cs typeface="Helvetica Light"/>
          <a:sym typeface="Helvetica Light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800" u="none">
          <a:solidFill>
            <a:srgbClr val="FFFFFF"/>
          </a:solidFill>
          <a:uFillTx/>
          <a:latin typeface="Helvetica Light"/>
          <a:ea typeface="Helvetica Light"/>
          <a:cs typeface="Helvetica Light"/>
          <a:sym typeface="Helvetica Light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800" u="none">
          <a:solidFill>
            <a:srgbClr val="FFFFFF"/>
          </a:solidFill>
          <a:uFillTx/>
          <a:latin typeface="Helvetica Light"/>
          <a:ea typeface="Helvetica Light"/>
          <a:cs typeface="Helvetica Light"/>
          <a:sym typeface="Helvetica Light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800" u="none">
          <a:solidFill>
            <a:srgbClr val="FFFFFF"/>
          </a:solidFill>
          <a:uFillTx/>
          <a:latin typeface="Helvetica Light"/>
          <a:ea typeface="Helvetica Light"/>
          <a:cs typeface="Helvetica Light"/>
          <a:sym typeface="Helvetica Light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800" u="none">
          <a:solidFill>
            <a:srgbClr val="FFFFFF"/>
          </a:solidFill>
          <a:uFillTx/>
          <a:latin typeface="Helvetica Light"/>
          <a:ea typeface="Helvetica Light"/>
          <a:cs typeface="Helvetica Light"/>
          <a:sym typeface="Helvetica Light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800" u="none">
          <a:solidFill>
            <a:srgbClr val="FFFFFF"/>
          </a:solidFill>
          <a:uFillTx/>
          <a:latin typeface="Helvetica Light"/>
          <a:ea typeface="Helvetica Light"/>
          <a:cs typeface="Helvetica Light"/>
          <a:sym typeface="Helvetica Light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800" u="none">
          <a:solidFill>
            <a:srgbClr val="FFFFFF"/>
          </a:solidFill>
          <a:uFillTx/>
          <a:latin typeface="Helvetica Light"/>
          <a:ea typeface="Helvetica Light"/>
          <a:cs typeface="Helvetica Light"/>
          <a:sym typeface="Helvetica Light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800" u="none">
          <a:solidFill>
            <a:srgbClr val="FFFFFF"/>
          </a:solidFill>
          <a:uFillTx/>
          <a:latin typeface="Helvetica Light"/>
          <a:ea typeface="Helvetica Light"/>
          <a:cs typeface="Helvetica Light"/>
          <a:sym typeface="Helvetica Light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800" u="none">
          <a:solidFill>
            <a:srgbClr val="FFFFFF"/>
          </a:solidFill>
          <a:uFillTx/>
          <a:latin typeface="Helvetica Light"/>
          <a:ea typeface="Helvetica Light"/>
          <a:cs typeface="Helvetica Light"/>
          <a:sym typeface="Helvetica Light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Rectangle"/>
          <p:cNvSpPr/>
          <p:nvPr/>
        </p:nvSpPr>
        <p:spPr>
          <a:xfrm>
            <a:off x="-74018" y="-694334"/>
            <a:ext cx="13152836" cy="10797979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b"/>
          <a:lstStyle/>
          <a:p>
            <a:pPr>
              <a:defRPr sz="8000">
                <a:solidFill>
                  <a:srgbClr val="FFFFFF"/>
                </a:solidFill>
              </a:defRPr>
            </a:pPr>
          </a:p>
        </p:txBody>
      </p:sp>
      <p:pic>
        <p:nvPicPr>
          <p:cNvPr id="129" name="ACBackdrp.png" descr="ACBackdrp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54000" y="330200"/>
            <a:ext cx="8890000" cy="6489700"/>
          </a:xfrm>
          <a:prstGeom prst="rect">
            <a:avLst/>
          </a:prstGeom>
          <a:ln w="12700">
            <a:miter lim="400000"/>
          </a:ln>
        </p:spPr>
      </p:pic>
      <p:sp>
        <p:nvSpPr>
          <p:cNvPr id="130" name="Nile"/>
          <p:cNvSpPr txBox="1"/>
          <p:nvPr/>
        </p:nvSpPr>
        <p:spPr>
          <a:xfrm>
            <a:off x="7271385" y="7034113"/>
            <a:ext cx="442342" cy="330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500"/>
            </a:lvl1pPr>
          </a:lstStyle>
          <a:p>
            <a:pPr/>
            <a:r>
              <a:t>Nile</a:t>
            </a:r>
          </a:p>
        </p:txBody>
      </p:sp>
      <p:sp>
        <p:nvSpPr>
          <p:cNvPr id="131" name="Tigris"/>
          <p:cNvSpPr txBox="1"/>
          <p:nvPr/>
        </p:nvSpPr>
        <p:spPr>
          <a:xfrm>
            <a:off x="8067216" y="7034113"/>
            <a:ext cx="579883" cy="330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500"/>
            </a:lvl1pPr>
          </a:lstStyle>
          <a:p>
            <a:pPr/>
            <a:r>
              <a:t>Tigris</a:t>
            </a:r>
          </a:p>
        </p:txBody>
      </p:sp>
      <p:sp>
        <p:nvSpPr>
          <p:cNvPr id="132" name="Euphrates"/>
          <p:cNvSpPr txBox="1"/>
          <p:nvPr/>
        </p:nvSpPr>
        <p:spPr>
          <a:xfrm>
            <a:off x="3945913" y="7034113"/>
            <a:ext cx="982409" cy="330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500"/>
            </a:lvl1pPr>
          </a:lstStyle>
          <a:p>
            <a:pPr/>
            <a:r>
              <a:t>Euphrates</a:t>
            </a:r>
          </a:p>
        </p:txBody>
      </p:sp>
      <p:sp>
        <p:nvSpPr>
          <p:cNvPr id="133" name="Yangtze"/>
          <p:cNvSpPr txBox="1"/>
          <p:nvPr/>
        </p:nvSpPr>
        <p:spPr>
          <a:xfrm>
            <a:off x="6227440" y="7031135"/>
            <a:ext cx="795529" cy="330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500"/>
            </a:lvl1pPr>
          </a:lstStyle>
          <a:p>
            <a:pPr/>
            <a:r>
              <a:t>Yangtze</a:t>
            </a:r>
          </a:p>
        </p:txBody>
      </p:sp>
      <p:sp>
        <p:nvSpPr>
          <p:cNvPr id="134" name="Yellow River"/>
          <p:cNvSpPr txBox="1"/>
          <p:nvPr/>
        </p:nvSpPr>
        <p:spPr>
          <a:xfrm>
            <a:off x="2591117" y="7034113"/>
            <a:ext cx="1134047" cy="330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500"/>
            </a:lvl1pPr>
          </a:lstStyle>
          <a:p>
            <a:pPr/>
            <a:r>
              <a:t>Yellow River</a:t>
            </a:r>
          </a:p>
        </p:txBody>
      </p:sp>
      <p:sp>
        <p:nvSpPr>
          <p:cNvPr id="135" name="Ganges"/>
          <p:cNvSpPr txBox="1"/>
          <p:nvPr/>
        </p:nvSpPr>
        <p:spPr>
          <a:xfrm>
            <a:off x="5187112" y="7034113"/>
            <a:ext cx="791909" cy="330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500"/>
            </a:lvl1pPr>
          </a:lstStyle>
          <a:p>
            <a:pPr/>
            <a:r>
              <a:t>Ganges</a:t>
            </a:r>
          </a:p>
        </p:txBody>
      </p:sp>
      <p:sp>
        <p:nvSpPr>
          <p:cNvPr id="136" name="Indus"/>
          <p:cNvSpPr txBox="1"/>
          <p:nvPr/>
        </p:nvSpPr>
        <p:spPr>
          <a:xfrm>
            <a:off x="1825529" y="7034113"/>
            <a:ext cx="590741" cy="330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500"/>
            </a:lvl1pPr>
          </a:lstStyle>
          <a:p>
            <a:pPr/>
            <a:r>
              <a:t>Indus</a:t>
            </a:r>
          </a:p>
        </p:txBody>
      </p:sp>
      <p:sp>
        <p:nvSpPr>
          <p:cNvPr id="137" name="RIVERS:"/>
          <p:cNvSpPr txBox="1"/>
          <p:nvPr/>
        </p:nvSpPr>
        <p:spPr>
          <a:xfrm>
            <a:off x="763685" y="7034113"/>
            <a:ext cx="886998" cy="330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sz="1500"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/>
            <a:r>
              <a:t>RIVERS:</a:t>
            </a:r>
          </a:p>
        </p:txBody>
      </p:sp>
      <p:sp>
        <p:nvSpPr>
          <p:cNvPr id="138" name="LANDSCAPES:"/>
          <p:cNvSpPr txBox="1"/>
          <p:nvPr/>
        </p:nvSpPr>
        <p:spPr>
          <a:xfrm>
            <a:off x="766191" y="7477125"/>
            <a:ext cx="1490217" cy="330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sz="1500"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/>
            <a:r>
              <a:t>LANDSCAPES:</a:t>
            </a:r>
          </a:p>
        </p:txBody>
      </p:sp>
      <p:sp>
        <p:nvSpPr>
          <p:cNvPr id="139" name="Sahara Desert"/>
          <p:cNvSpPr txBox="1"/>
          <p:nvPr/>
        </p:nvSpPr>
        <p:spPr>
          <a:xfrm>
            <a:off x="2477833" y="7477125"/>
            <a:ext cx="1335215" cy="330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500"/>
            </a:lvl1pPr>
          </a:lstStyle>
          <a:p>
            <a:pPr/>
            <a:r>
              <a:t>Sahara Desert</a:t>
            </a:r>
          </a:p>
        </p:txBody>
      </p:sp>
      <p:sp>
        <p:nvSpPr>
          <p:cNvPr id="140" name="Arabian Desert"/>
          <p:cNvSpPr txBox="1"/>
          <p:nvPr/>
        </p:nvSpPr>
        <p:spPr>
          <a:xfrm>
            <a:off x="4119131" y="7478613"/>
            <a:ext cx="1398652" cy="330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500"/>
            </a:lvl1pPr>
          </a:lstStyle>
          <a:p>
            <a:pPr/>
            <a:r>
              <a:t>Arabian Desert</a:t>
            </a:r>
          </a:p>
        </p:txBody>
      </p:sp>
      <p:sp>
        <p:nvSpPr>
          <p:cNvPr id="141" name="Himalayas"/>
          <p:cNvSpPr txBox="1"/>
          <p:nvPr/>
        </p:nvSpPr>
        <p:spPr>
          <a:xfrm>
            <a:off x="7380505" y="7478613"/>
            <a:ext cx="1003364" cy="330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500"/>
            </a:lvl1pPr>
          </a:lstStyle>
          <a:p>
            <a:pPr/>
            <a:r>
              <a:t>Himalayas</a:t>
            </a:r>
          </a:p>
        </p:txBody>
      </p:sp>
      <p:sp>
        <p:nvSpPr>
          <p:cNvPr id="142" name="Central Asian Steppes"/>
          <p:cNvSpPr txBox="1"/>
          <p:nvPr/>
        </p:nvSpPr>
        <p:spPr>
          <a:xfrm>
            <a:off x="5759825" y="7971580"/>
            <a:ext cx="2019873" cy="330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500"/>
            </a:lvl1pPr>
          </a:lstStyle>
          <a:p>
            <a:pPr/>
            <a:r>
              <a:t>Central Asian Steppes</a:t>
            </a:r>
          </a:p>
        </p:txBody>
      </p:sp>
      <p:sp>
        <p:nvSpPr>
          <p:cNvPr id="143" name="SEAS AND  OCEANS:"/>
          <p:cNvSpPr txBox="1"/>
          <p:nvPr/>
        </p:nvSpPr>
        <p:spPr>
          <a:xfrm>
            <a:off x="765378" y="8466038"/>
            <a:ext cx="2076042" cy="330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sz="1500"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/>
            <a:r>
              <a:t>SEAS AND  OCEANS:</a:t>
            </a:r>
          </a:p>
        </p:txBody>
      </p:sp>
      <p:sp>
        <p:nvSpPr>
          <p:cNvPr id="144" name="The Mediterranean Sea"/>
          <p:cNvSpPr txBox="1"/>
          <p:nvPr/>
        </p:nvSpPr>
        <p:spPr>
          <a:xfrm>
            <a:off x="3049617" y="8466039"/>
            <a:ext cx="2104836" cy="330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500"/>
            </a:lvl1pPr>
          </a:lstStyle>
          <a:p>
            <a:pPr/>
            <a:r>
              <a:t>The Mediterranean Sea</a:t>
            </a:r>
          </a:p>
        </p:txBody>
      </p:sp>
      <p:sp>
        <p:nvSpPr>
          <p:cNvPr id="145" name="The Indian Ocean"/>
          <p:cNvSpPr txBox="1"/>
          <p:nvPr/>
        </p:nvSpPr>
        <p:spPr>
          <a:xfrm>
            <a:off x="5159449" y="8466038"/>
            <a:ext cx="1747889" cy="330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1500"/>
            </a:lvl1pPr>
          </a:lstStyle>
          <a:p>
            <a:pPr/>
            <a:r>
              <a:t>The Indian Ocean</a:t>
            </a:r>
          </a:p>
        </p:txBody>
      </p:sp>
      <p:sp>
        <p:nvSpPr>
          <p:cNvPr id="146" name="The Red Sea"/>
          <p:cNvSpPr txBox="1"/>
          <p:nvPr/>
        </p:nvSpPr>
        <p:spPr>
          <a:xfrm>
            <a:off x="6618612" y="8466039"/>
            <a:ext cx="1747889" cy="330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1500"/>
            </a:lvl1pPr>
          </a:lstStyle>
          <a:p>
            <a:pPr/>
            <a:r>
              <a:t>The Red Sea</a:t>
            </a:r>
          </a:p>
        </p:txBody>
      </p:sp>
      <p:sp>
        <p:nvSpPr>
          <p:cNvPr id="147" name="The Persian Gulf"/>
          <p:cNvSpPr txBox="1"/>
          <p:nvPr/>
        </p:nvSpPr>
        <p:spPr>
          <a:xfrm>
            <a:off x="8069733" y="8466039"/>
            <a:ext cx="1747889" cy="330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1500"/>
            </a:lvl1pPr>
          </a:lstStyle>
          <a:p>
            <a:pPr/>
            <a:r>
              <a:t>The Persian Gulf</a:t>
            </a:r>
          </a:p>
        </p:txBody>
      </p:sp>
      <p:sp>
        <p:nvSpPr>
          <p:cNvPr id="148" name="Tibetan Plateau"/>
          <p:cNvSpPr txBox="1"/>
          <p:nvPr/>
        </p:nvSpPr>
        <p:spPr>
          <a:xfrm>
            <a:off x="2439192" y="7971580"/>
            <a:ext cx="1437895" cy="330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500"/>
            </a:lvl1pPr>
          </a:lstStyle>
          <a:p>
            <a:pPr/>
            <a:r>
              <a:t>Tibetan Plateau</a:t>
            </a:r>
          </a:p>
        </p:txBody>
      </p:sp>
      <p:sp>
        <p:nvSpPr>
          <p:cNvPr id="149" name="Gobi Desert"/>
          <p:cNvSpPr txBox="1"/>
          <p:nvPr/>
        </p:nvSpPr>
        <p:spPr>
          <a:xfrm>
            <a:off x="4246193" y="7971580"/>
            <a:ext cx="1144525" cy="330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500"/>
            </a:lvl1pPr>
          </a:lstStyle>
          <a:p>
            <a:pPr/>
            <a:r>
              <a:t>Gobi Desert</a:t>
            </a:r>
          </a:p>
        </p:txBody>
      </p:sp>
      <p:sp>
        <p:nvSpPr>
          <p:cNvPr id="150" name="Hindu Kush"/>
          <p:cNvSpPr txBox="1"/>
          <p:nvPr/>
        </p:nvSpPr>
        <p:spPr>
          <a:xfrm>
            <a:off x="5947662" y="7477125"/>
            <a:ext cx="1109473" cy="330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500"/>
            </a:lvl1pPr>
          </a:lstStyle>
          <a:p>
            <a:pPr/>
            <a:r>
              <a:t>Hindu Kush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Black">
  <a:themeElements>
    <a:clrScheme name="Black">
      <a:dk1>
        <a:srgbClr val="000000"/>
      </a:dk1>
      <a:lt1>
        <a:srgbClr val="000000"/>
      </a:lt1>
      <a:dk2>
        <a:srgbClr val="A7A7A7"/>
      </a:dk2>
      <a:lt2>
        <a:srgbClr val="535353"/>
      </a:lt2>
      <a:accent1>
        <a:srgbClr val="0065C1"/>
      </a:accent1>
      <a:accent2>
        <a:srgbClr val="00A6AC"/>
      </a:accent2>
      <a:accent3>
        <a:srgbClr val="308B16"/>
      </a:accent3>
      <a:accent4>
        <a:srgbClr val="BC8027"/>
      </a:accent4>
      <a:accent5>
        <a:srgbClr val="971817"/>
      </a:accent5>
      <a:accent6>
        <a:srgbClr val="5747C1"/>
      </a:accent6>
      <a:hlink>
        <a:srgbClr val="0000FF"/>
      </a:hlink>
      <a:folHlink>
        <a:srgbClr val="FF00FF"/>
      </a:folHlink>
    </a:clrScheme>
    <a:fontScheme name="Black">
      <a:majorFont>
        <a:latin typeface="Helvetica"/>
        <a:ea typeface="Helvetica"/>
        <a:cs typeface="Helvetica"/>
      </a:majorFont>
      <a:minorFont>
        <a:latin typeface="Avenir Roman"/>
        <a:ea typeface="Avenir Roman"/>
        <a:cs typeface="Avenir Roman"/>
      </a:minorFont>
    </a:fontScheme>
    <a:fmtScheme name="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Light"/>
            <a:ea typeface="Helvetica Light"/>
            <a:cs typeface="Helvetica Light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Light"/>
            <a:ea typeface="Helvetica Light"/>
            <a:cs typeface="Helvetica Light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Black">
  <a:themeElements>
    <a:clrScheme name="Black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65C1"/>
      </a:accent1>
      <a:accent2>
        <a:srgbClr val="00A6AC"/>
      </a:accent2>
      <a:accent3>
        <a:srgbClr val="308B16"/>
      </a:accent3>
      <a:accent4>
        <a:srgbClr val="BC8027"/>
      </a:accent4>
      <a:accent5>
        <a:srgbClr val="971817"/>
      </a:accent5>
      <a:accent6>
        <a:srgbClr val="5747C1"/>
      </a:accent6>
      <a:hlink>
        <a:srgbClr val="0000FF"/>
      </a:hlink>
      <a:folHlink>
        <a:srgbClr val="FF00FF"/>
      </a:folHlink>
    </a:clrScheme>
    <a:fontScheme name="Black">
      <a:majorFont>
        <a:latin typeface="Helvetica"/>
        <a:ea typeface="Helvetica"/>
        <a:cs typeface="Helvetica"/>
      </a:majorFont>
      <a:minorFont>
        <a:latin typeface="Avenir Roman"/>
        <a:ea typeface="Avenir Roman"/>
        <a:cs typeface="Avenir Roman"/>
      </a:minorFont>
    </a:fontScheme>
    <a:fmtScheme name="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Light"/>
            <a:ea typeface="Helvetica Light"/>
            <a:cs typeface="Helvetica Light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Light"/>
            <a:ea typeface="Helvetica Light"/>
            <a:cs typeface="Helvetica Light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