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32781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Subtit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1pPr>
            <a:lvl2pPr marL="0" indent="2286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2pPr>
            <a:lvl3pPr marL="0" indent="4572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3pPr>
            <a:lvl4pPr marL="0" indent="6858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4pPr>
            <a:lvl5pPr marL="0" indent="9144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-647700" y="4953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457644" y="-138499"/>
            <a:ext cx="13504629" cy="900308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29" name="ACBackdrp.png" descr="ACBackdrp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Nile"/>
          <p:cNvSpPr txBox="1"/>
          <p:nvPr/>
        </p:nvSpPr>
        <p:spPr>
          <a:xfrm rot="16870232">
            <a:off x="1582229" y="3732113"/>
            <a:ext cx="44234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Nile</a:t>
            </a:r>
          </a:p>
        </p:txBody>
      </p:sp>
      <p:sp>
        <p:nvSpPr>
          <p:cNvPr id="131" name="Tigris"/>
          <p:cNvSpPr txBox="1"/>
          <p:nvPr/>
        </p:nvSpPr>
        <p:spPr>
          <a:xfrm rot="1831483">
            <a:off x="2593516" y="2893913"/>
            <a:ext cx="57988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Tigris</a:t>
            </a:r>
          </a:p>
        </p:txBody>
      </p:sp>
      <p:sp>
        <p:nvSpPr>
          <p:cNvPr id="132" name="Euphrates"/>
          <p:cNvSpPr txBox="1"/>
          <p:nvPr/>
        </p:nvSpPr>
        <p:spPr>
          <a:xfrm rot="1843235">
            <a:off x="2231413" y="3124200"/>
            <a:ext cx="982410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Euphrates</a:t>
            </a:r>
          </a:p>
        </p:txBody>
      </p:sp>
      <p:sp>
        <p:nvSpPr>
          <p:cNvPr id="133" name="Yangtze"/>
          <p:cNvSpPr txBox="1"/>
          <p:nvPr/>
        </p:nvSpPr>
        <p:spPr>
          <a:xfrm rot="20942904">
            <a:off x="7713340" y="3538636"/>
            <a:ext cx="795529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Yangtze</a:t>
            </a:r>
          </a:p>
        </p:txBody>
      </p:sp>
      <p:sp>
        <p:nvSpPr>
          <p:cNvPr id="134" name="Yellow River"/>
          <p:cNvSpPr txBox="1"/>
          <p:nvPr/>
        </p:nvSpPr>
        <p:spPr>
          <a:xfrm rot="21168159">
            <a:off x="7658417" y="2766913"/>
            <a:ext cx="1134047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Yellow River</a:t>
            </a:r>
          </a:p>
        </p:txBody>
      </p:sp>
      <p:sp>
        <p:nvSpPr>
          <p:cNvPr id="135" name="Ganges"/>
          <p:cNvSpPr txBox="1"/>
          <p:nvPr/>
        </p:nvSpPr>
        <p:spPr>
          <a:xfrm rot="2623521">
            <a:off x="5618912" y="3821013"/>
            <a:ext cx="791909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Ganges</a:t>
            </a:r>
          </a:p>
        </p:txBody>
      </p:sp>
      <p:sp>
        <p:nvSpPr>
          <p:cNvPr id="136" name="Indus"/>
          <p:cNvSpPr txBox="1"/>
          <p:nvPr/>
        </p:nvSpPr>
        <p:spPr>
          <a:xfrm rot="18761049">
            <a:off x="4632229" y="3630513"/>
            <a:ext cx="59074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Indus</a:t>
            </a:r>
          </a:p>
        </p:txBody>
      </p:sp>
      <p:sp>
        <p:nvSpPr>
          <p:cNvPr id="137" name="RIVERS"/>
          <p:cNvSpPr txBox="1"/>
          <p:nvPr/>
        </p:nvSpPr>
        <p:spPr>
          <a:xfrm>
            <a:off x="872013" y="7032625"/>
            <a:ext cx="770574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RIVERS</a:t>
            </a:r>
          </a:p>
        </p:txBody>
      </p:sp>
      <p:sp>
        <p:nvSpPr>
          <p:cNvPr id="138" name="LANDSCAPES"/>
          <p:cNvSpPr txBox="1"/>
          <p:nvPr/>
        </p:nvSpPr>
        <p:spPr>
          <a:xfrm>
            <a:off x="835024" y="7477125"/>
            <a:ext cx="135255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LANDSCAPES</a:t>
            </a:r>
          </a:p>
        </p:txBody>
      </p:sp>
      <p:sp>
        <p:nvSpPr>
          <p:cNvPr id="139" name="Sahara Desert"/>
          <p:cNvSpPr txBox="1"/>
          <p:nvPr/>
        </p:nvSpPr>
        <p:spPr>
          <a:xfrm>
            <a:off x="356933" y="4539555"/>
            <a:ext cx="133521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Sahara Desert</a:t>
            </a:r>
          </a:p>
        </p:txBody>
      </p:sp>
      <p:sp>
        <p:nvSpPr>
          <p:cNvPr id="140" name="Arabian Desert"/>
          <p:cNvSpPr txBox="1"/>
          <p:nvPr/>
        </p:nvSpPr>
        <p:spPr>
          <a:xfrm rot="2280070">
            <a:off x="2484088" y="4080716"/>
            <a:ext cx="139865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Arabian Desert</a:t>
            </a:r>
          </a:p>
        </p:txBody>
      </p:sp>
      <p:sp>
        <p:nvSpPr>
          <p:cNvPr id="141" name="Himalayas"/>
          <p:cNvSpPr txBox="1"/>
          <p:nvPr/>
        </p:nvSpPr>
        <p:spPr>
          <a:xfrm rot="2250029">
            <a:off x="5094942" y="3308350"/>
            <a:ext cx="1839850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Himalayas</a:t>
            </a:r>
          </a:p>
        </p:txBody>
      </p:sp>
      <p:sp>
        <p:nvSpPr>
          <p:cNvPr id="142" name="Central Asian Steppes"/>
          <p:cNvSpPr txBox="1"/>
          <p:nvPr/>
        </p:nvSpPr>
        <p:spPr>
          <a:xfrm>
            <a:off x="4502457" y="1190625"/>
            <a:ext cx="201987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Central Asian Steppes</a:t>
            </a:r>
          </a:p>
        </p:txBody>
      </p:sp>
      <p:sp>
        <p:nvSpPr>
          <p:cNvPr id="143" name="SEAS AND  OCEANS"/>
          <p:cNvSpPr txBox="1"/>
          <p:nvPr/>
        </p:nvSpPr>
        <p:spPr>
          <a:xfrm>
            <a:off x="836041" y="7920136"/>
            <a:ext cx="1934719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SEAS AND  OCEANS</a:t>
            </a:r>
          </a:p>
        </p:txBody>
      </p:sp>
      <p:sp>
        <p:nvSpPr>
          <p:cNvPr id="144" name="The Mediterranean Sea"/>
          <p:cNvSpPr txBox="1"/>
          <p:nvPr/>
        </p:nvSpPr>
        <p:spPr>
          <a:xfrm rot="1106699">
            <a:off x="204882" y="2893913"/>
            <a:ext cx="210483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The Mediterranean Sea</a:t>
            </a:r>
          </a:p>
        </p:txBody>
      </p:sp>
      <p:sp>
        <p:nvSpPr>
          <p:cNvPr id="145" name="The Indian Ocean"/>
          <p:cNvSpPr txBox="1"/>
          <p:nvPr/>
        </p:nvSpPr>
        <p:spPr>
          <a:xfrm>
            <a:off x="4370514" y="6297513"/>
            <a:ext cx="1747888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The Indian Ocean</a:t>
            </a:r>
          </a:p>
        </p:txBody>
      </p:sp>
      <p:sp>
        <p:nvSpPr>
          <p:cNvPr id="146" name="The Red Sea"/>
          <p:cNvSpPr txBox="1"/>
          <p:nvPr/>
        </p:nvSpPr>
        <p:spPr>
          <a:xfrm rot="4157184">
            <a:off x="1501513" y="4245816"/>
            <a:ext cx="1747888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The Red Sea</a:t>
            </a:r>
          </a:p>
        </p:txBody>
      </p:sp>
      <p:sp>
        <p:nvSpPr>
          <p:cNvPr id="147" name="The Gulf"/>
          <p:cNvSpPr txBox="1"/>
          <p:nvPr/>
        </p:nvSpPr>
        <p:spPr>
          <a:xfrm rot="2168273">
            <a:off x="2663409" y="3732113"/>
            <a:ext cx="1747888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The Gulf</a:t>
            </a:r>
          </a:p>
        </p:txBody>
      </p:sp>
      <p:sp>
        <p:nvSpPr>
          <p:cNvPr id="148" name="Tibetan Plateau"/>
          <p:cNvSpPr txBox="1"/>
          <p:nvPr/>
        </p:nvSpPr>
        <p:spPr>
          <a:xfrm>
            <a:off x="5580845" y="2678013"/>
            <a:ext cx="1437895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Tibetan Plateau</a:t>
            </a:r>
          </a:p>
        </p:txBody>
      </p:sp>
      <p:sp>
        <p:nvSpPr>
          <p:cNvPr id="149" name="Gobi Desert"/>
          <p:cNvSpPr txBox="1"/>
          <p:nvPr/>
        </p:nvSpPr>
        <p:spPr>
          <a:xfrm>
            <a:off x="6406345" y="2106513"/>
            <a:ext cx="1144525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Gobi Desert</a:t>
            </a:r>
          </a:p>
        </p:txBody>
      </p:sp>
      <p:sp>
        <p:nvSpPr>
          <p:cNvPr id="150" name="Hindu Kush"/>
          <p:cNvSpPr txBox="1"/>
          <p:nvPr/>
        </p:nvSpPr>
        <p:spPr>
          <a:xfrm rot="18512589">
            <a:off x="4293983" y="3308350"/>
            <a:ext cx="110947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pPr/>
            <a:r>
              <a:t>Hindu Kush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2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