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32781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4953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7644" y="-138499"/>
            <a:ext cx="13504629" cy="900308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29" name="Civs2500bce.jpg" descr="Civs2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3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3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3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3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41" name="Oval"/>
          <p:cNvSpPr/>
          <p:nvPr/>
        </p:nvSpPr>
        <p:spPr>
          <a:xfrm>
            <a:off x="4510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42" name="0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0000 BCE</a:t>
            </a:r>
          </a:p>
        </p:txBody>
      </p:sp>
      <p:sp>
        <p:nvSpPr>
          <p:cNvPr id="143" name="Mesopotamian…"/>
          <p:cNvSpPr txBox="1"/>
          <p:nvPr/>
        </p:nvSpPr>
        <p:spPr>
          <a:xfrm>
            <a:off x="9276193" y="33655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4" name="Indus Valley…"/>
          <p:cNvSpPr txBox="1"/>
          <p:nvPr/>
        </p:nvSpPr>
        <p:spPr>
          <a:xfrm>
            <a:off x="9392418" y="6063456"/>
            <a:ext cx="12684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5" name="Egyptian…"/>
          <p:cNvSpPr txBox="1"/>
          <p:nvPr/>
        </p:nvSpPr>
        <p:spPr>
          <a:xfrm>
            <a:off x="9482552" y="6032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6" name="Minoan…"/>
          <p:cNvSpPr txBox="1"/>
          <p:nvPr/>
        </p:nvSpPr>
        <p:spPr>
          <a:xfrm>
            <a:off x="11074400" y="471289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7" name="Hittite…"/>
          <p:cNvSpPr txBox="1"/>
          <p:nvPr/>
        </p:nvSpPr>
        <p:spPr>
          <a:xfrm>
            <a:off x="9482552" y="148312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8" name="Chinese…"/>
          <p:cNvSpPr txBox="1"/>
          <p:nvPr/>
        </p:nvSpPr>
        <p:spPr>
          <a:xfrm>
            <a:off x="94825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9" name="Assyrian…"/>
          <p:cNvSpPr txBox="1"/>
          <p:nvPr/>
        </p:nvSpPr>
        <p:spPr>
          <a:xfrm>
            <a:off x="11157889" y="28471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150" name="Phoenician…"/>
          <p:cNvSpPr txBox="1"/>
          <p:nvPr/>
        </p:nvSpPr>
        <p:spPr>
          <a:xfrm>
            <a:off x="11026774" y="56457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51" name="Kingdom…"/>
          <p:cNvSpPr txBox="1"/>
          <p:nvPr/>
        </p:nvSpPr>
        <p:spPr>
          <a:xfrm>
            <a:off x="11147611" y="1037828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152" name="Aryan…"/>
          <p:cNvSpPr txBox="1"/>
          <p:nvPr/>
        </p:nvSpPr>
        <p:spPr>
          <a:xfrm>
            <a:off x="11020487" y="19044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53" name="Greek…"/>
          <p:cNvSpPr txBox="1"/>
          <p:nvPr/>
        </p:nvSpPr>
        <p:spPr>
          <a:xfrm>
            <a:off x="9443412" y="43275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54" name="Babylonian…"/>
          <p:cNvSpPr txBox="1"/>
          <p:nvPr/>
        </p:nvSpPr>
        <p:spPr>
          <a:xfrm>
            <a:off x="10989293" y="6616700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155" name="Kingdom…"/>
          <p:cNvSpPr txBox="1"/>
          <p:nvPr/>
        </p:nvSpPr>
        <p:spPr>
          <a:xfrm>
            <a:off x="11096811" y="3818135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156" name="Persian…"/>
          <p:cNvSpPr txBox="1"/>
          <p:nvPr/>
        </p:nvSpPr>
        <p:spPr>
          <a:xfrm>
            <a:off x="9545897" y="5251648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59" name="Civs700bce.png" descr="Civs700bc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6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6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6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6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6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6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6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71" name="0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0000 BCE</a:t>
            </a:r>
          </a:p>
        </p:txBody>
      </p:sp>
      <p:sp>
        <p:nvSpPr>
          <p:cNvPr id="172" name="Mesopotamian…"/>
          <p:cNvSpPr txBox="1"/>
          <p:nvPr/>
        </p:nvSpPr>
        <p:spPr>
          <a:xfrm>
            <a:off x="9276193" y="33655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3" name="Indus Valley…"/>
          <p:cNvSpPr txBox="1"/>
          <p:nvPr/>
        </p:nvSpPr>
        <p:spPr>
          <a:xfrm>
            <a:off x="9392418" y="6063456"/>
            <a:ext cx="12684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4" name="Egyptian…"/>
          <p:cNvSpPr txBox="1"/>
          <p:nvPr/>
        </p:nvSpPr>
        <p:spPr>
          <a:xfrm>
            <a:off x="9482552" y="6032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5" name="Minoan…"/>
          <p:cNvSpPr txBox="1"/>
          <p:nvPr/>
        </p:nvSpPr>
        <p:spPr>
          <a:xfrm>
            <a:off x="11074400" y="471289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6" name="Hittite…"/>
          <p:cNvSpPr txBox="1"/>
          <p:nvPr/>
        </p:nvSpPr>
        <p:spPr>
          <a:xfrm>
            <a:off x="9482552" y="148312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7" name="Chinese…"/>
          <p:cNvSpPr txBox="1"/>
          <p:nvPr/>
        </p:nvSpPr>
        <p:spPr>
          <a:xfrm>
            <a:off x="94825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8" name="Assyrian…"/>
          <p:cNvSpPr txBox="1"/>
          <p:nvPr/>
        </p:nvSpPr>
        <p:spPr>
          <a:xfrm>
            <a:off x="11157889" y="28471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179" name="Phoenician…"/>
          <p:cNvSpPr txBox="1"/>
          <p:nvPr/>
        </p:nvSpPr>
        <p:spPr>
          <a:xfrm>
            <a:off x="11026774" y="56457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0" name="Kingdom…"/>
          <p:cNvSpPr txBox="1"/>
          <p:nvPr/>
        </p:nvSpPr>
        <p:spPr>
          <a:xfrm>
            <a:off x="11147611" y="1037828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181" name="Aryan…"/>
          <p:cNvSpPr txBox="1"/>
          <p:nvPr/>
        </p:nvSpPr>
        <p:spPr>
          <a:xfrm>
            <a:off x="11020487" y="19044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2" name="Greek…"/>
          <p:cNvSpPr txBox="1"/>
          <p:nvPr/>
        </p:nvSpPr>
        <p:spPr>
          <a:xfrm>
            <a:off x="9443412" y="43275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3" name="Babylonian…"/>
          <p:cNvSpPr txBox="1"/>
          <p:nvPr/>
        </p:nvSpPr>
        <p:spPr>
          <a:xfrm>
            <a:off x="10989293" y="6616700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184" name="Kingdom…"/>
          <p:cNvSpPr txBox="1"/>
          <p:nvPr/>
        </p:nvSpPr>
        <p:spPr>
          <a:xfrm>
            <a:off x="11096811" y="3818135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185" name="Persian…"/>
          <p:cNvSpPr txBox="1"/>
          <p:nvPr/>
        </p:nvSpPr>
        <p:spPr>
          <a:xfrm>
            <a:off x="9545897" y="5251648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186" name="Oval"/>
          <p:cNvSpPr/>
          <p:nvPr/>
        </p:nvSpPr>
        <p:spPr>
          <a:xfrm>
            <a:off x="4510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89" name="Civs3500bce.jpg" descr="Civs3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9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9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9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9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9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9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9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01" name="0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0000 BCE</a:t>
            </a:r>
          </a:p>
        </p:txBody>
      </p:sp>
      <p:sp>
        <p:nvSpPr>
          <p:cNvPr id="202" name="Mesopotamian…"/>
          <p:cNvSpPr txBox="1"/>
          <p:nvPr/>
        </p:nvSpPr>
        <p:spPr>
          <a:xfrm>
            <a:off x="9276193" y="33655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3" name="Indus Valley…"/>
          <p:cNvSpPr txBox="1"/>
          <p:nvPr/>
        </p:nvSpPr>
        <p:spPr>
          <a:xfrm>
            <a:off x="9392418" y="6063456"/>
            <a:ext cx="12684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4" name="Egyptian…"/>
          <p:cNvSpPr txBox="1"/>
          <p:nvPr/>
        </p:nvSpPr>
        <p:spPr>
          <a:xfrm>
            <a:off x="9482552" y="6032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5" name="Minoan…"/>
          <p:cNvSpPr txBox="1"/>
          <p:nvPr/>
        </p:nvSpPr>
        <p:spPr>
          <a:xfrm>
            <a:off x="11074400" y="471289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6" name="Hittite…"/>
          <p:cNvSpPr txBox="1"/>
          <p:nvPr/>
        </p:nvSpPr>
        <p:spPr>
          <a:xfrm>
            <a:off x="9482552" y="148312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7" name="Chinese…"/>
          <p:cNvSpPr txBox="1"/>
          <p:nvPr/>
        </p:nvSpPr>
        <p:spPr>
          <a:xfrm>
            <a:off x="94825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8" name="Assyrian…"/>
          <p:cNvSpPr txBox="1"/>
          <p:nvPr/>
        </p:nvSpPr>
        <p:spPr>
          <a:xfrm>
            <a:off x="11157889" y="28471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09" name="Phoenician…"/>
          <p:cNvSpPr txBox="1"/>
          <p:nvPr/>
        </p:nvSpPr>
        <p:spPr>
          <a:xfrm>
            <a:off x="11026774" y="56457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0" name="Kingdom…"/>
          <p:cNvSpPr txBox="1"/>
          <p:nvPr/>
        </p:nvSpPr>
        <p:spPr>
          <a:xfrm>
            <a:off x="11147611" y="1037828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211" name="Aryan…"/>
          <p:cNvSpPr txBox="1"/>
          <p:nvPr/>
        </p:nvSpPr>
        <p:spPr>
          <a:xfrm>
            <a:off x="11020487" y="19044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2" name="Greek…"/>
          <p:cNvSpPr txBox="1"/>
          <p:nvPr/>
        </p:nvSpPr>
        <p:spPr>
          <a:xfrm>
            <a:off x="9443412" y="43275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13" name="Babylonian…"/>
          <p:cNvSpPr txBox="1"/>
          <p:nvPr/>
        </p:nvSpPr>
        <p:spPr>
          <a:xfrm>
            <a:off x="10989293" y="6616700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14" name="Kingdom…"/>
          <p:cNvSpPr txBox="1"/>
          <p:nvPr/>
        </p:nvSpPr>
        <p:spPr>
          <a:xfrm>
            <a:off x="11096811" y="3818135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215" name="Persian…"/>
          <p:cNvSpPr txBox="1"/>
          <p:nvPr/>
        </p:nvSpPr>
        <p:spPr>
          <a:xfrm>
            <a:off x="9545897" y="5251648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16" name="Oval"/>
          <p:cNvSpPr/>
          <p:nvPr/>
        </p:nvSpPr>
        <p:spPr>
          <a:xfrm>
            <a:off x="4510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19" name="Civs500bce.jpg" descr="Civs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2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2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2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2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2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2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2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2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2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2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31" name="0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0000 BCE</a:t>
            </a:r>
          </a:p>
        </p:txBody>
      </p:sp>
      <p:sp>
        <p:nvSpPr>
          <p:cNvPr id="232" name="Mesopotamian…"/>
          <p:cNvSpPr txBox="1"/>
          <p:nvPr/>
        </p:nvSpPr>
        <p:spPr>
          <a:xfrm>
            <a:off x="9276193" y="33655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3" name="Indus Valley…"/>
          <p:cNvSpPr txBox="1"/>
          <p:nvPr/>
        </p:nvSpPr>
        <p:spPr>
          <a:xfrm>
            <a:off x="9392418" y="6063456"/>
            <a:ext cx="12684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4" name="Egyptian…"/>
          <p:cNvSpPr txBox="1"/>
          <p:nvPr/>
        </p:nvSpPr>
        <p:spPr>
          <a:xfrm>
            <a:off x="9482552" y="6032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5" name="Minoan…"/>
          <p:cNvSpPr txBox="1"/>
          <p:nvPr/>
        </p:nvSpPr>
        <p:spPr>
          <a:xfrm>
            <a:off x="11074400" y="471289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6" name="Hittite…"/>
          <p:cNvSpPr txBox="1"/>
          <p:nvPr/>
        </p:nvSpPr>
        <p:spPr>
          <a:xfrm>
            <a:off x="9482552" y="148312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7" name="Chinese…"/>
          <p:cNvSpPr txBox="1"/>
          <p:nvPr/>
        </p:nvSpPr>
        <p:spPr>
          <a:xfrm>
            <a:off x="94825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38" name="Assyrian…"/>
          <p:cNvSpPr txBox="1"/>
          <p:nvPr/>
        </p:nvSpPr>
        <p:spPr>
          <a:xfrm>
            <a:off x="11157889" y="28471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39" name="Phoenician…"/>
          <p:cNvSpPr txBox="1"/>
          <p:nvPr/>
        </p:nvSpPr>
        <p:spPr>
          <a:xfrm>
            <a:off x="11026774" y="56457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40" name="Kingdom…"/>
          <p:cNvSpPr txBox="1"/>
          <p:nvPr/>
        </p:nvSpPr>
        <p:spPr>
          <a:xfrm>
            <a:off x="11147611" y="1037828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241" name="Aryan…"/>
          <p:cNvSpPr txBox="1"/>
          <p:nvPr/>
        </p:nvSpPr>
        <p:spPr>
          <a:xfrm>
            <a:off x="11020487" y="19044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42" name="Greek…"/>
          <p:cNvSpPr txBox="1"/>
          <p:nvPr/>
        </p:nvSpPr>
        <p:spPr>
          <a:xfrm>
            <a:off x="9443412" y="43275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43" name="Babylonian…"/>
          <p:cNvSpPr txBox="1"/>
          <p:nvPr/>
        </p:nvSpPr>
        <p:spPr>
          <a:xfrm>
            <a:off x="10989293" y="6616700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44" name="Kingdom…"/>
          <p:cNvSpPr txBox="1"/>
          <p:nvPr/>
        </p:nvSpPr>
        <p:spPr>
          <a:xfrm>
            <a:off x="11096811" y="3818135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245" name="Persian…"/>
          <p:cNvSpPr txBox="1"/>
          <p:nvPr/>
        </p:nvSpPr>
        <p:spPr>
          <a:xfrm>
            <a:off x="9545897" y="5251648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46" name="Oval"/>
          <p:cNvSpPr/>
          <p:nvPr/>
        </p:nvSpPr>
        <p:spPr>
          <a:xfrm>
            <a:off x="4510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49" name="Civs1700bce.jpg" descr="Civs17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5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5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5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5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5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5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5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5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5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5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61" name="0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0000 BCE</a:t>
            </a:r>
          </a:p>
        </p:txBody>
      </p:sp>
      <p:sp>
        <p:nvSpPr>
          <p:cNvPr id="262" name="China"/>
          <p:cNvSpPr txBox="1"/>
          <p:nvPr/>
        </p:nvSpPr>
        <p:spPr>
          <a:xfrm>
            <a:off x="8093217" y="2949376"/>
            <a:ext cx="643478" cy="33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China</a:t>
            </a:r>
          </a:p>
        </p:txBody>
      </p:sp>
      <p:sp>
        <p:nvSpPr>
          <p:cNvPr id="263" name="Mesopotamian…"/>
          <p:cNvSpPr txBox="1"/>
          <p:nvPr/>
        </p:nvSpPr>
        <p:spPr>
          <a:xfrm>
            <a:off x="9276193" y="33655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4" name="Indus Valley…"/>
          <p:cNvSpPr txBox="1"/>
          <p:nvPr/>
        </p:nvSpPr>
        <p:spPr>
          <a:xfrm>
            <a:off x="9392418" y="6063456"/>
            <a:ext cx="12684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5" name="Egyptian…"/>
          <p:cNvSpPr txBox="1"/>
          <p:nvPr/>
        </p:nvSpPr>
        <p:spPr>
          <a:xfrm>
            <a:off x="9482552" y="6032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6" name="Minoan…"/>
          <p:cNvSpPr txBox="1"/>
          <p:nvPr/>
        </p:nvSpPr>
        <p:spPr>
          <a:xfrm>
            <a:off x="11074400" y="471289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7" name="Hittite…"/>
          <p:cNvSpPr txBox="1"/>
          <p:nvPr/>
        </p:nvSpPr>
        <p:spPr>
          <a:xfrm>
            <a:off x="9482552" y="148312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8" name="Chinese…"/>
          <p:cNvSpPr txBox="1"/>
          <p:nvPr/>
        </p:nvSpPr>
        <p:spPr>
          <a:xfrm>
            <a:off x="94825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9" name="Assyrian…"/>
          <p:cNvSpPr txBox="1"/>
          <p:nvPr/>
        </p:nvSpPr>
        <p:spPr>
          <a:xfrm>
            <a:off x="11157889" y="28471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70" name="Phoenician…"/>
          <p:cNvSpPr txBox="1"/>
          <p:nvPr/>
        </p:nvSpPr>
        <p:spPr>
          <a:xfrm>
            <a:off x="11026774" y="56457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71" name="Kingdom…"/>
          <p:cNvSpPr txBox="1"/>
          <p:nvPr/>
        </p:nvSpPr>
        <p:spPr>
          <a:xfrm>
            <a:off x="11147611" y="1037828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272" name="Aryan…"/>
          <p:cNvSpPr txBox="1"/>
          <p:nvPr/>
        </p:nvSpPr>
        <p:spPr>
          <a:xfrm>
            <a:off x="11020487" y="19044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73" name="Greek…"/>
          <p:cNvSpPr txBox="1"/>
          <p:nvPr/>
        </p:nvSpPr>
        <p:spPr>
          <a:xfrm>
            <a:off x="9443412" y="43275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74" name="Babylonian…"/>
          <p:cNvSpPr txBox="1"/>
          <p:nvPr/>
        </p:nvSpPr>
        <p:spPr>
          <a:xfrm>
            <a:off x="10989293" y="6616700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75" name="Kingdom…"/>
          <p:cNvSpPr txBox="1"/>
          <p:nvPr/>
        </p:nvSpPr>
        <p:spPr>
          <a:xfrm>
            <a:off x="11096811" y="3818135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276" name="Persian…"/>
          <p:cNvSpPr txBox="1"/>
          <p:nvPr/>
        </p:nvSpPr>
        <p:spPr>
          <a:xfrm>
            <a:off x="9545897" y="5251648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77" name="Oval"/>
          <p:cNvSpPr/>
          <p:nvPr/>
        </p:nvSpPr>
        <p:spPr>
          <a:xfrm>
            <a:off x="4510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80" name="Civs600bce.jpg" descr="Civs6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1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81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82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83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84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87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85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86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90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88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89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92" name="0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0000 BCE</a:t>
            </a:r>
          </a:p>
        </p:txBody>
      </p:sp>
      <p:sp>
        <p:nvSpPr>
          <p:cNvPr id="293" name="Mesopotamian…"/>
          <p:cNvSpPr txBox="1"/>
          <p:nvPr/>
        </p:nvSpPr>
        <p:spPr>
          <a:xfrm>
            <a:off x="9276193" y="33655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4" name="Indus Valley…"/>
          <p:cNvSpPr txBox="1"/>
          <p:nvPr/>
        </p:nvSpPr>
        <p:spPr>
          <a:xfrm>
            <a:off x="9392418" y="6063456"/>
            <a:ext cx="12684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5" name="Egyptian…"/>
          <p:cNvSpPr txBox="1"/>
          <p:nvPr/>
        </p:nvSpPr>
        <p:spPr>
          <a:xfrm>
            <a:off x="9482552" y="6032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6" name="Minoan…"/>
          <p:cNvSpPr txBox="1"/>
          <p:nvPr/>
        </p:nvSpPr>
        <p:spPr>
          <a:xfrm>
            <a:off x="11074400" y="471289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7" name="Hittite…"/>
          <p:cNvSpPr txBox="1"/>
          <p:nvPr/>
        </p:nvSpPr>
        <p:spPr>
          <a:xfrm>
            <a:off x="9482552" y="148312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8" name="Chinese…"/>
          <p:cNvSpPr txBox="1"/>
          <p:nvPr/>
        </p:nvSpPr>
        <p:spPr>
          <a:xfrm>
            <a:off x="94825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99" name="Assyrian…"/>
          <p:cNvSpPr txBox="1"/>
          <p:nvPr/>
        </p:nvSpPr>
        <p:spPr>
          <a:xfrm>
            <a:off x="11157889" y="28471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00" name="Phoenician…"/>
          <p:cNvSpPr txBox="1"/>
          <p:nvPr/>
        </p:nvSpPr>
        <p:spPr>
          <a:xfrm>
            <a:off x="11026774" y="56457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01" name="Kingdom…"/>
          <p:cNvSpPr txBox="1"/>
          <p:nvPr/>
        </p:nvSpPr>
        <p:spPr>
          <a:xfrm>
            <a:off x="11147611" y="1037828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302" name="Aryan…"/>
          <p:cNvSpPr txBox="1"/>
          <p:nvPr/>
        </p:nvSpPr>
        <p:spPr>
          <a:xfrm>
            <a:off x="11020487" y="19044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03" name="Greek…"/>
          <p:cNvSpPr txBox="1"/>
          <p:nvPr/>
        </p:nvSpPr>
        <p:spPr>
          <a:xfrm>
            <a:off x="9443412" y="43275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04" name="Babylonian…"/>
          <p:cNvSpPr txBox="1"/>
          <p:nvPr/>
        </p:nvSpPr>
        <p:spPr>
          <a:xfrm>
            <a:off x="10989293" y="6616700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05" name="Kingdom…"/>
          <p:cNvSpPr txBox="1"/>
          <p:nvPr/>
        </p:nvSpPr>
        <p:spPr>
          <a:xfrm>
            <a:off x="11096811" y="3818135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306" name="Persian…"/>
          <p:cNvSpPr txBox="1"/>
          <p:nvPr/>
        </p:nvSpPr>
        <p:spPr>
          <a:xfrm>
            <a:off x="9545897" y="5251648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07" name="Oval"/>
          <p:cNvSpPr/>
          <p:nvPr/>
        </p:nvSpPr>
        <p:spPr>
          <a:xfrm>
            <a:off x="4510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310" name="Civs1027bce.jpg" descr="Civs1027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1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311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12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13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14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317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315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316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320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318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319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322" name="0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0000 BCE</a:t>
            </a:r>
          </a:p>
        </p:txBody>
      </p:sp>
      <p:sp>
        <p:nvSpPr>
          <p:cNvPr id="323" name="Mesopotamian…"/>
          <p:cNvSpPr txBox="1"/>
          <p:nvPr/>
        </p:nvSpPr>
        <p:spPr>
          <a:xfrm>
            <a:off x="9276193" y="33655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4" name="Indus Valley…"/>
          <p:cNvSpPr txBox="1"/>
          <p:nvPr/>
        </p:nvSpPr>
        <p:spPr>
          <a:xfrm>
            <a:off x="9392418" y="6063456"/>
            <a:ext cx="126846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5" name="Egyptian…"/>
          <p:cNvSpPr txBox="1"/>
          <p:nvPr/>
        </p:nvSpPr>
        <p:spPr>
          <a:xfrm>
            <a:off x="9482552" y="6032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6" name="Minoan…"/>
          <p:cNvSpPr txBox="1"/>
          <p:nvPr/>
        </p:nvSpPr>
        <p:spPr>
          <a:xfrm>
            <a:off x="11074400" y="471289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7" name="Hittite…"/>
          <p:cNvSpPr txBox="1"/>
          <p:nvPr/>
        </p:nvSpPr>
        <p:spPr>
          <a:xfrm>
            <a:off x="9482552" y="148312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8" name="Chinese…"/>
          <p:cNvSpPr txBox="1"/>
          <p:nvPr/>
        </p:nvSpPr>
        <p:spPr>
          <a:xfrm>
            <a:off x="94825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29" name="Assyrian…"/>
          <p:cNvSpPr txBox="1"/>
          <p:nvPr/>
        </p:nvSpPr>
        <p:spPr>
          <a:xfrm>
            <a:off x="11157889" y="28471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30" name="Phoenician…"/>
          <p:cNvSpPr txBox="1"/>
          <p:nvPr/>
        </p:nvSpPr>
        <p:spPr>
          <a:xfrm>
            <a:off x="11026774" y="56457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31" name="Kingdom…"/>
          <p:cNvSpPr txBox="1"/>
          <p:nvPr/>
        </p:nvSpPr>
        <p:spPr>
          <a:xfrm>
            <a:off x="11147611" y="1037828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332" name="Aryan…"/>
          <p:cNvSpPr txBox="1"/>
          <p:nvPr/>
        </p:nvSpPr>
        <p:spPr>
          <a:xfrm>
            <a:off x="11020487" y="19044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33" name="Greek…"/>
          <p:cNvSpPr txBox="1"/>
          <p:nvPr/>
        </p:nvSpPr>
        <p:spPr>
          <a:xfrm>
            <a:off x="9443412" y="43275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334" name="Babylonian…"/>
          <p:cNvSpPr txBox="1"/>
          <p:nvPr/>
        </p:nvSpPr>
        <p:spPr>
          <a:xfrm>
            <a:off x="10989293" y="6616700"/>
            <a:ext cx="119395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Babylonian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35" name="Kingdom…"/>
          <p:cNvSpPr txBox="1"/>
          <p:nvPr/>
        </p:nvSpPr>
        <p:spPr>
          <a:xfrm>
            <a:off x="11096811" y="3818135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336" name="Persian…"/>
          <p:cNvSpPr txBox="1"/>
          <p:nvPr/>
        </p:nvSpPr>
        <p:spPr>
          <a:xfrm>
            <a:off x="9545897" y="5251648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337" name="Oval"/>
          <p:cNvSpPr/>
          <p:nvPr/>
        </p:nvSpPr>
        <p:spPr>
          <a:xfrm>
            <a:off x="4510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