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26" name="Shape 12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4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-932781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Subtitl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1pPr>
            <a:lvl2pPr marL="0" indent="2286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2pPr>
            <a:lvl3pPr marL="0" indent="4572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3pPr>
            <a:lvl4pPr marL="0" indent="6858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4pPr>
            <a:lvl5pPr marL="0" indent="914400" algn="ctr">
              <a:spcBef>
                <a:spcPts val="0"/>
              </a:spcBef>
              <a:buSzTx/>
              <a:buNone/>
              <a:defRPr sz="3200">
                <a:solidFill>
                  <a:srgbClr val="000000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-647700" y="4953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13"/>
          </p:nvPr>
        </p:nvSpPr>
        <p:spPr>
          <a:xfrm>
            <a:off x="2457644" y="-138499"/>
            <a:ext cx="13504629" cy="9003086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29" name="Civs3500bce.jpg" descr="Civs3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3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3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3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3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3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41" name="3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3500 BCE</a:t>
            </a:r>
          </a:p>
        </p:txBody>
      </p:sp>
      <p:sp>
        <p:nvSpPr>
          <p:cNvPr id="142" name="Mesopotamian…"/>
          <p:cNvSpPr txBox="1"/>
          <p:nvPr/>
        </p:nvSpPr>
        <p:spPr>
          <a:xfrm>
            <a:off x="24435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43" name="Oval"/>
          <p:cNvSpPr/>
          <p:nvPr/>
        </p:nvSpPr>
        <p:spPr>
          <a:xfrm>
            <a:off x="23511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46" name="Civs2500bce.jpg" descr="Civs2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57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47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8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9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0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53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51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52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56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5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55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58" name="Oval"/>
          <p:cNvSpPr/>
          <p:nvPr/>
        </p:nvSpPr>
        <p:spPr>
          <a:xfrm>
            <a:off x="36973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  <p:sp>
        <p:nvSpPr>
          <p:cNvPr id="159" name="2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2500 BCE</a:t>
            </a:r>
          </a:p>
        </p:txBody>
      </p:sp>
      <p:sp>
        <p:nvSpPr>
          <p:cNvPr id="160" name="Mesopotamian…"/>
          <p:cNvSpPr txBox="1"/>
          <p:nvPr/>
        </p:nvSpPr>
        <p:spPr>
          <a:xfrm>
            <a:off x="2443593" y="2847181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1" name="Indus Valley…"/>
          <p:cNvSpPr txBox="1"/>
          <p:nvPr/>
        </p:nvSpPr>
        <p:spPr>
          <a:xfrm>
            <a:off x="4499512" y="3479800"/>
            <a:ext cx="126846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Indus Valley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62" name="Egyptian…"/>
          <p:cNvSpPr txBox="1"/>
          <p:nvPr/>
        </p:nvSpPr>
        <p:spPr>
          <a:xfrm>
            <a:off x="13926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65" name="Civs1700bce.jpg" descr="Civs17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76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66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7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8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9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72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70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71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75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73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74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77" name="1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1500 BCE</a:t>
            </a:r>
          </a:p>
        </p:txBody>
      </p:sp>
      <p:sp>
        <p:nvSpPr>
          <p:cNvPr id="178" name="Mesopotamian…"/>
          <p:cNvSpPr txBox="1"/>
          <p:nvPr/>
        </p:nvSpPr>
        <p:spPr>
          <a:xfrm>
            <a:off x="23038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79" name="Egyptian…"/>
          <p:cNvSpPr txBox="1"/>
          <p:nvPr/>
        </p:nvSpPr>
        <p:spPr>
          <a:xfrm>
            <a:off x="1303752" y="3727450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0" name="Minoan…"/>
          <p:cNvSpPr txBox="1"/>
          <p:nvPr/>
        </p:nvSpPr>
        <p:spPr>
          <a:xfrm>
            <a:off x="927100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Minoan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1" name="Hittite…"/>
          <p:cNvSpPr txBox="1"/>
          <p:nvPr/>
        </p:nvSpPr>
        <p:spPr>
          <a:xfrm>
            <a:off x="1697452" y="24010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Hittite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2" name="Chinese…"/>
          <p:cNvSpPr txBox="1"/>
          <p:nvPr/>
        </p:nvSpPr>
        <p:spPr>
          <a:xfrm>
            <a:off x="7920452" y="2718593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183" name="Oval"/>
          <p:cNvSpPr/>
          <p:nvPr/>
        </p:nvSpPr>
        <p:spPr>
          <a:xfrm>
            <a:off x="52467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186" name="Civs1027bce.jpg" descr="Civs1027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7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187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8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9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0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193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191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92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196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19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195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198" name="10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1000 BCE</a:t>
            </a:r>
          </a:p>
        </p:txBody>
      </p:sp>
      <p:sp>
        <p:nvSpPr>
          <p:cNvPr id="199" name="Mesopotamian…"/>
          <p:cNvSpPr txBox="1"/>
          <p:nvPr/>
        </p:nvSpPr>
        <p:spPr>
          <a:xfrm>
            <a:off x="2443593" y="3009900"/>
            <a:ext cx="1500914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Mesopotamian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0" name="Egyptian…"/>
          <p:cNvSpPr txBox="1"/>
          <p:nvPr/>
        </p:nvSpPr>
        <p:spPr>
          <a:xfrm>
            <a:off x="1473200" y="4108450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1" name="Chinese…"/>
          <p:cNvSpPr txBox="1"/>
          <p:nvPr/>
        </p:nvSpPr>
        <p:spPr>
          <a:xfrm>
            <a:off x="7868294" y="28471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2" name="Phoenician…"/>
          <p:cNvSpPr txBox="1"/>
          <p:nvPr/>
        </p:nvSpPr>
        <p:spPr>
          <a:xfrm>
            <a:off x="1565274" y="2572345"/>
            <a:ext cx="118344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Phoenician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03" name="Kingdom…"/>
          <p:cNvSpPr txBox="1"/>
          <p:nvPr/>
        </p:nvSpPr>
        <p:spPr>
          <a:xfrm>
            <a:off x="1521011" y="3155950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Israel</a:t>
            </a:r>
          </a:p>
        </p:txBody>
      </p:sp>
      <p:sp>
        <p:nvSpPr>
          <p:cNvPr id="204" name="Oval"/>
          <p:cNvSpPr/>
          <p:nvPr/>
        </p:nvSpPr>
        <p:spPr>
          <a:xfrm>
            <a:off x="60087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07" name="Civs700bce.png" descr="Civs700bc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8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08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09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10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11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14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12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13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17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15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16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19" name="7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700 BCE</a:t>
            </a:r>
          </a:p>
        </p:txBody>
      </p:sp>
      <p:sp>
        <p:nvSpPr>
          <p:cNvPr id="220" name="Egyptian…"/>
          <p:cNvSpPr txBox="1"/>
          <p:nvPr/>
        </p:nvSpPr>
        <p:spPr>
          <a:xfrm>
            <a:off x="14180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21" name="Chinese…"/>
          <p:cNvSpPr txBox="1"/>
          <p:nvPr/>
        </p:nvSpPr>
        <p:spPr>
          <a:xfrm>
            <a:off x="7868294" y="2870993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22" name="Assyrian…"/>
          <p:cNvSpPr txBox="1"/>
          <p:nvPr/>
        </p:nvSpPr>
        <p:spPr>
          <a:xfrm>
            <a:off x="2344089" y="2895600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23" name="Aryan…"/>
          <p:cNvSpPr txBox="1"/>
          <p:nvPr/>
        </p:nvSpPr>
        <p:spPr>
          <a:xfrm>
            <a:off x="4772087" y="3295650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24" name="Greek…"/>
          <p:cNvSpPr txBox="1"/>
          <p:nvPr/>
        </p:nvSpPr>
        <p:spPr>
          <a:xfrm>
            <a:off x="642312" y="25368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25" name="Oval"/>
          <p:cNvSpPr/>
          <p:nvPr/>
        </p:nvSpPr>
        <p:spPr>
          <a:xfrm>
            <a:off x="6465990" y="7068492"/>
            <a:ext cx="377620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28" name="Civs600bce.jpg" descr="Civs6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39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29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30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31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32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35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33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34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38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36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37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40" name="6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600 BCE</a:t>
            </a:r>
          </a:p>
        </p:txBody>
      </p:sp>
      <p:sp>
        <p:nvSpPr>
          <p:cNvPr id="241" name="Egyptian…"/>
          <p:cNvSpPr txBox="1"/>
          <p:nvPr/>
        </p:nvSpPr>
        <p:spPr>
          <a:xfrm>
            <a:off x="1367252" y="3818135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Egyptian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2" name="Chinese…"/>
          <p:cNvSpPr txBox="1"/>
          <p:nvPr/>
        </p:nvSpPr>
        <p:spPr>
          <a:xfrm>
            <a:off x="7868294" y="2897981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3" name="Assyrian…"/>
          <p:cNvSpPr txBox="1"/>
          <p:nvPr/>
        </p:nvSpPr>
        <p:spPr>
          <a:xfrm>
            <a:off x="2217089" y="2897981"/>
            <a:ext cx="97201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Assyrian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44" name="Aryan…"/>
          <p:cNvSpPr txBox="1"/>
          <p:nvPr/>
        </p:nvSpPr>
        <p:spPr>
          <a:xfrm>
            <a:off x="5051487" y="3542704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5" name="Greek…"/>
          <p:cNvSpPr txBox="1"/>
          <p:nvPr/>
        </p:nvSpPr>
        <p:spPr>
          <a:xfrm>
            <a:off x="477212" y="26384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46" name="Oval"/>
          <p:cNvSpPr/>
          <p:nvPr/>
        </p:nvSpPr>
        <p:spPr>
          <a:xfrm>
            <a:off x="6605691" y="7068492"/>
            <a:ext cx="377619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Rectangle"/>
          <p:cNvSpPr txBox="1"/>
          <p:nvPr/>
        </p:nvSpPr>
        <p:spPr>
          <a:xfrm>
            <a:off x="-74018" y="-694333"/>
            <a:ext cx="13152836" cy="10797977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b">
            <a:normAutofit fontScale="100000" lnSpcReduction="0"/>
          </a:bodyPr>
          <a:lstStyle/>
          <a:p>
            <a:pPr>
              <a:defRPr sz="8000"/>
            </a:pPr>
          </a:p>
        </p:txBody>
      </p:sp>
      <p:pic>
        <p:nvPicPr>
          <p:cNvPr id="249" name="Civs500bce.jpg" descr="Civs500bc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4000" y="330200"/>
            <a:ext cx="8890000" cy="64897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0" name="Group"/>
          <p:cNvGrpSpPr/>
          <p:nvPr/>
        </p:nvGrpSpPr>
        <p:grpSpPr>
          <a:xfrm>
            <a:off x="355600" y="7010400"/>
            <a:ext cx="8704623" cy="418406"/>
            <a:chOff x="0" y="0"/>
            <a:chExt cx="8704622" cy="418405"/>
          </a:xfrm>
        </p:grpSpPr>
        <p:sp>
          <p:nvSpPr>
            <p:cNvPr id="250" name="Line"/>
            <p:cNvSpPr/>
            <p:nvPr/>
          </p:nvSpPr>
          <p:spPr>
            <a:xfrm>
              <a:off x="14892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51" name="Line"/>
            <p:cNvSpPr/>
            <p:nvPr/>
          </p:nvSpPr>
          <p:spPr>
            <a:xfrm>
              <a:off x="2911681" y="209202"/>
              <a:ext cx="1453688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52" name="Line"/>
            <p:cNvSpPr/>
            <p:nvPr/>
          </p:nvSpPr>
          <p:spPr>
            <a:xfrm>
              <a:off x="43594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53" name="Line"/>
            <p:cNvSpPr/>
            <p:nvPr/>
          </p:nvSpPr>
          <p:spPr>
            <a:xfrm>
              <a:off x="5794581" y="209202"/>
              <a:ext cx="1453687" cy="1"/>
            </a:xfrm>
            <a:prstGeom prst="line">
              <a:avLst/>
            </a:prstGeom>
            <a:noFill/>
            <a:ln w="25400" cap="flat">
              <a:solidFill>
                <a:srgbClr val="F39019"/>
              </a:solidFill>
              <a:prstDash val="solid"/>
              <a:miter lim="400000"/>
              <a:headEnd type="oval" w="med" len="med"/>
              <a:tailEnd type="oval" w="med" len="med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000000"/>
                  </a:solidFill>
                </a:defRPr>
              </a:pPr>
            </a:p>
          </p:txBody>
        </p:sp>
        <p:grpSp>
          <p:nvGrpSpPr>
            <p:cNvPr id="256" name="Group"/>
            <p:cNvGrpSpPr/>
            <p:nvPr/>
          </p:nvGrpSpPr>
          <p:grpSpPr>
            <a:xfrm>
              <a:off x="0" y="0"/>
              <a:ext cx="1270000" cy="418406"/>
              <a:chOff x="0" y="0"/>
              <a:chExt cx="1270000" cy="418405"/>
            </a:xfrm>
          </p:grpSpPr>
          <p:sp>
            <p:nvSpPr>
              <p:cNvPr id="254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55" name="4000 BCE"/>
              <p:cNvSpPr txBox="1"/>
              <p:nvPr/>
            </p:nvSpPr>
            <p:spPr>
              <a:xfrm>
                <a:off x="34683" y="12352"/>
                <a:ext cx="1200634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4000 BCE</a:t>
                </a:r>
              </a:p>
            </p:txBody>
          </p:sp>
        </p:grpSp>
        <p:grpSp>
          <p:nvGrpSpPr>
            <p:cNvPr id="259" name="Group"/>
            <p:cNvGrpSpPr/>
            <p:nvPr/>
          </p:nvGrpSpPr>
          <p:grpSpPr>
            <a:xfrm>
              <a:off x="7434622" y="0"/>
              <a:ext cx="1270001" cy="418406"/>
              <a:chOff x="0" y="0"/>
              <a:chExt cx="1270000" cy="418405"/>
            </a:xfrm>
          </p:grpSpPr>
          <p:sp>
            <p:nvSpPr>
              <p:cNvPr id="257" name="Rectangle"/>
              <p:cNvSpPr/>
              <p:nvPr/>
            </p:nvSpPr>
            <p:spPr>
              <a:xfrm>
                <a:off x="0" y="0"/>
                <a:ext cx="1270000" cy="418406"/>
              </a:xfrm>
              <a:prstGeom prst="rect">
                <a:avLst/>
              </a:prstGeom>
              <a:noFill/>
              <a:ln w="25400" cap="flat">
                <a:solidFill>
                  <a:srgbClr val="85888D"/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>
                  <a:defRPr sz="2400">
                    <a:solidFill>
                      <a:srgbClr val="000000"/>
                    </a:solidFill>
                  </a:defRPr>
                </a:pPr>
              </a:p>
            </p:txBody>
          </p:sp>
          <p:sp>
            <p:nvSpPr>
              <p:cNvPr id="258" name="1 CE"/>
              <p:cNvSpPr txBox="1"/>
              <p:nvPr/>
            </p:nvSpPr>
            <p:spPr>
              <a:xfrm>
                <a:off x="303651" y="12352"/>
                <a:ext cx="637198" cy="3937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>
                <a:lvl1pPr>
                  <a:defRPr sz="1900">
                    <a:solidFill>
                      <a:srgbClr val="000000"/>
                    </a:solidFill>
                  </a:defRPr>
                </a:lvl1pPr>
              </a:lstStyle>
              <a:p>
                <a:pPr/>
                <a:r>
                  <a:t>1 CE</a:t>
                </a:r>
              </a:p>
            </p:txBody>
          </p:sp>
        </p:grpSp>
      </p:grpSp>
      <p:sp>
        <p:nvSpPr>
          <p:cNvPr id="261" name="500 BCE"/>
          <p:cNvSpPr/>
          <p:nvPr/>
        </p:nvSpPr>
        <p:spPr>
          <a:xfrm>
            <a:off x="4394200" y="381000"/>
            <a:ext cx="1479087" cy="596900"/>
          </a:xfrm>
          <a:prstGeom prst="rect">
            <a:avLst/>
          </a:prstGeom>
          <a:ln w="50800">
            <a:solidFill>
              <a:srgbClr val="FF93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b="1" sz="1900">
                <a:solidFill>
                  <a:schemeClr val="accent1">
                    <a:hueOff val="300931"/>
                    <a:lumOff val="-21745"/>
                  </a:schemeClr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500 BCE</a:t>
            </a:r>
          </a:p>
        </p:txBody>
      </p:sp>
      <p:sp>
        <p:nvSpPr>
          <p:cNvPr id="262" name="Chinese…"/>
          <p:cNvSpPr txBox="1"/>
          <p:nvPr/>
        </p:nvSpPr>
        <p:spPr>
          <a:xfrm>
            <a:off x="7958552" y="2847181"/>
            <a:ext cx="1088196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Chinese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3" name="Aryan…"/>
          <p:cNvSpPr txBox="1"/>
          <p:nvPr/>
        </p:nvSpPr>
        <p:spPr>
          <a:xfrm>
            <a:off x="5089587" y="3818135"/>
            <a:ext cx="1119821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Aryan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4" name="Greek…"/>
          <p:cNvSpPr txBox="1"/>
          <p:nvPr/>
        </p:nvSpPr>
        <p:spPr>
          <a:xfrm>
            <a:off x="540712" y="2473325"/>
            <a:ext cx="1088195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Greek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civilization</a:t>
            </a:r>
          </a:p>
        </p:txBody>
      </p:sp>
      <p:sp>
        <p:nvSpPr>
          <p:cNvPr id="265" name="Kingdom…"/>
          <p:cNvSpPr txBox="1"/>
          <p:nvPr/>
        </p:nvSpPr>
        <p:spPr>
          <a:xfrm>
            <a:off x="1571811" y="4597400"/>
            <a:ext cx="992573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Kingdom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of Kush</a:t>
            </a:r>
          </a:p>
        </p:txBody>
      </p:sp>
      <p:sp>
        <p:nvSpPr>
          <p:cNvPr id="266" name="Persian…"/>
          <p:cNvSpPr txBox="1"/>
          <p:nvPr/>
        </p:nvSpPr>
        <p:spPr>
          <a:xfrm>
            <a:off x="3284797" y="3009900"/>
            <a:ext cx="855559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Persian</a:t>
            </a:r>
          </a:p>
          <a:p>
            <a:pPr>
              <a:defRPr b="1" sz="15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Empire</a:t>
            </a:r>
          </a:p>
        </p:txBody>
      </p:sp>
      <p:sp>
        <p:nvSpPr>
          <p:cNvPr id="267" name="Oval"/>
          <p:cNvSpPr/>
          <p:nvPr/>
        </p:nvSpPr>
        <p:spPr>
          <a:xfrm>
            <a:off x="6745391" y="7068492"/>
            <a:ext cx="377619" cy="302221"/>
          </a:xfrm>
          <a:prstGeom prst="ellipse">
            <a:avLst/>
          </a:prstGeom>
          <a:solidFill>
            <a:srgbClr val="F39019"/>
          </a:solidFill>
          <a:ln w="12700">
            <a:miter lim="400000"/>
          </a:ln>
          <a:effectLst>
            <a:outerShdw sx="100000" sy="100000" kx="0" ky="0" algn="b" rotWithShape="0" blurRad="38100" dist="25400" dir="5400000">
              <a:srgbClr val="000000">
                <a:alpha val="50000"/>
              </a:srgbClr>
            </a:outerShdw>
          </a:effectLst>
        </p:spPr>
        <p:txBody>
          <a:bodyPr lIns="50800" tIns="50800" rIns="50800" bIns="50800" anchor="ctr"/>
          <a:lstStyle/>
          <a:p>
            <a:pPr>
              <a:defRPr sz="2400"/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2000">
        <p:dissolve/>
      </p:transition>
    </mc:Choice>
    <mc:Fallback>
      <p:transition spd="slow">
        <p:fade/>
      </p:transition>
    </mc:Fallback>
  </mc:AlternateContent>
</p:sld>
</file>

<file path=ppt/theme/_rels/theme1.xml.rels><?xml version="1.0" encoding="UTF-8"?>
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?>
<Relationships xmlns="http://schemas.openxmlformats.org/package/2006/relationships"><Relationship Id="rId1" Type="http://schemas.openxmlformats.org/officeDocument/2006/relationships/image" Target="../media/image2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