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9"/>
          </a:solidFill>
        </a:fill>
      </a:tcStyle>
    </a:wholeTbl>
    <a:band2H>
      <a:tcTxStyle b="def" i="def"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ACA"/>
          </a:solidFill>
        </a:fill>
      </a:tcStyle>
    </a:wholeTbl>
    <a:band2H>
      <a:tcTxStyle b="def" i="def"/>
      <a:tcStyle>
        <a:tcBdr/>
        <a:fill>
          <a:solidFill>
            <a:srgbClr val="E7ED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CEE9"/>
          </a:solidFill>
        </a:fill>
      </a:tcStyle>
    </a:wholeTbl>
    <a:band2H>
      <a:tcTxStyle b="def" i="def"/>
      <a:tcStyle>
        <a:tcBdr/>
        <a:fill>
          <a:solidFill>
            <a:srgbClr val="E9E8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  <a:lvl2pPr marL="725236" indent="-280736" algn="ctr">
              <a:spcBef>
                <a:spcPts val="0"/>
              </a:spcBef>
              <a:defRPr i="1" sz="2400"/>
            </a:lvl2pPr>
            <a:lvl3pPr marL="1169736" indent="-280736" algn="ctr">
              <a:spcBef>
                <a:spcPts val="0"/>
              </a:spcBef>
              <a:defRPr i="1" sz="2400"/>
            </a:lvl3pPr>
            <a:lvl4pPr marL="1614236" indent="-280736" algn="ctr">
              <a:spcBef>
                <a:spcPts val="0"/>
              </a:spcBef>
              <a:defRPr i="1" sz="2400"/>
            </a:lvl4pPr>
            <a:lvl5pPr marL="2058736" indent="-280736" algn="ctr">
              <a:spcBef>
                <a:spcPts val="0"/>
              </a:spcBef>
              <a:defRPr i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/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32781" y="-12700"/>
            <a:ext cx="16551778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Subtit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-647700" y="4953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457643" y="-138499"/>
            <a:ext cx="13504630" cy="900308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7350" y="639232"/>
            <a:ext cx="5880100" cy="392006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"/>
          <p:cNvSpPr/>
          <p:nvPr/>
        </p:nvSpPr>
        <p:spPr>
          <a:xfrm>
            <a:off x="-74018" y="-694334"/>
            <a:ext cx="13152836" cy="1079797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/>
          <a:lstStyle/>
          <a:p>
            <a:pPr>
              <a:defRPr sz="8000">
                <a:solidFill>
                  <a:srgbClr val="FFFFFF"/>
                </a:solidFill>
              </a:defRPr>
            </a:pPr>
          </a:p>
        </p:txBody>
      </p:sp>
      <p:pic>
        <p:nvPicPr>
          <p:cNvPr id="129" name="Civs3500bce.jpg" descr="Civs3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0" name="Group"/>
          <p:cNvGrpSpPr/>
          <p:nvPr/>
        </p:nvGrpSpPr>
        <p:grpSpPr>
          <a:xfrm>
            <a:off x="355600" y="7010399"/>
            <a:ext cx="8704624" cy="418409"/>
            <a:chOff x="0" y="0"/>
            <a:chExt cx="8704623" cy="418407"/>
          </a:xfrm>
        </p:grpSpPr>
        <p:sp>
          <p:nvSpPr>
            <p:cNvPr id="130" name="Line"/>
            <p:cNvSpPr/>
            <p:nvPr/>
          </p:nvSpPr>
          <p:spPr>
            <a:xfrm>
              <a:off x="15019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1" name="Line"/>
            <p:cNvSpPr/>
            <p:nvPr/>
          </p:nvSpPr>
          <p:spPr>
            <a:xfrm>
              <a:off x="29243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2" name="Line"/>
            <p:cNvSpPr/>
            <p:nvPr/>
          </p:nvSpPr>
          <p:spPr>
            <a:xfrm>
              <a:off x="43721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3" name="Line"/>
            <p:cNvSpPr/>
            <p:nvPr/>
          </p:nvSpPr>
          <p:spPr>
            <a:xfrm>
              <a:off x="58072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36" name="Group"/>
            <p:cNvGrpSpPr/>
            <p:nvPr/>
          </p:nvGrpSpPr>
          <p:grpSpPr>
            <a:xfrm>
              <a:off x="0" y="-1"/>
              <a:ext cx="1270001" cy="418409"/>
              <a:chOff x="0" y="0"/>
              <a:chExt cx="1270000" cy="418407"/>
            </a:xfrm>
          </p:grpSpPr>
          <p:sp>
            <p:nvSpPr>
              <p:cNvPr id="134" name="Rectangle"/>
              <p:cNvSpPr/>
              <p:nvPr/>
            </p:nvSpPr>
            <p:spPr>
              <a:xfrm>
                <a:off x="-1" y="-1"/>
                <a:ext cx="1270001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135" name="4000 BCE"/>
              <p:cNvSpPr txBox="1"/>
              <p:nvPr/>
            </p:nvSpPr>
            <p:spPr>
              <a:xfrm>
                <a:off x="34682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39" name="Group"/>
            <p:cNvGrpSpPr/>
            <p:nvPr/>
          </p:nvGrpSpPr>
          <p:grpSpPr>
            <a:xfrm>
              <a:off x="7434622" y="-1"/>
              <a:ext cx="1270002" cy="418409"/>
              <a:chOff x="0" y="0"/>
              <a:chExt cx="1270001" cy="418407"/>
            </a:xfrm>
          </p:grpSpPr>
          <p:sp>
            <p:nvSpPr>
              <p:cNvPr id="137" name="Rectangle"/>
              <p:cNvSpPr/>
              <p:nvPr/>
            </p:nvSpPr>
            <p:spPr>
              <a:xfrm>
                <a:off x="-1" y="-1"/>
                <a:ext cx="1270003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13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grpSp>
        <p:nvGrpSpPr>
          <p:cNvPr id="143" name="3500 BCE"/>
          <p:cNvGrpSpPr/>
          <p:nvPr/>
        </p:nvGrpSpPr>
        <p:grpSpPr>
          <a:xfrm>
            <a:off x="4394199" y="381000"/>
            <a:ext cx="1479089" cy="596900"/>
            <a:chOff x="0" y="0"/>
            <a:chExt cx="1479087" cy="596900"/>
          </a:xfrm>
        </p:grpSpPr>
        <p:sp>
          <p:nvSpPr>
            <p:cNvPr id="141" name="Rectangle"/>
            <p:cNvSpPr/>
            <p:nvPr/>
          </p:nvSpPr>
          <p:spPr>
            <a:xfrm>
              <a:off x="-1" y="0"/>
              <a:ext cx="1479089" cy="596900"/>
            </a:xfrm>
            <a:prstGeom prst="rect">
              <a:avLst/>
            </a:prstGeom>
            <a:noFill/>
            <a:ln w="508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142" name="3500 BCE"/>
            <p:cNvSpPr txBox="1"/>
            <p:nvPr/>
          </p:nvSpPr>
          <p:spPr>
            <a:xfrm>
              <a:off x="-1" y="101600"/>
              <a:ext cx="1479089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/>
              <a:r>
                <a:t>3500 BCE</a:t>
              </a:r>
            </a:p>
          </p:txBody>
        </p:sp>
      </p:grpSp>
      <p:sp>
        <p:nvSpPr>
          <p:cNvPr id="144" name="Mesopotamian…"/>
          <p:cNvSpPr txBox="1"/>
          <p:nvPr/>
        </p:nvSpPr>
        <p:spPr>
          <a:xfrm>
            <a:off x="2443592" y="3009899"/>
            <a:ext cx="150091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145" name="Oval"/>
          <p:cNvSpPr/>
          <p:nvPr/>
        </p:nvSpPr>
        <p:spPr>
          <a:xfrm>
            <a:off x="2351190" y="7068491"/>
            <a:ext cx="377621" cy="302223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Rectangle"/>
          <p:cNvSpPr/>
          <p:nvPr/>
        </p:nvSpPr>
        <p:spPr>
          <a:xfrm>
            <a:off x="-74018" y="-694334"/>
            <a:ext cx="13152836" cy="1079797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/>
          <a:lstStyle/>
          <a:p>
            <a:pPr>
              <a:defRPr sz="8000">
                <a:solidFill>
                  <a:srgbClr val="FFFFFF"/>
                </a:solidFill>
              </a:defRPr>
            </a:pPr>
          </a:p>
        </p:txBody>
      </p:sp>
      <p:pic>
        <p:nvPicPr>
          <p:cNvPr id="148" name="Civs2500bce.jpg" descr="Civs2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59" name="Group"/>
          <p:cNvGrpSpPr/>
          <p:nvPr/>
        </p:nvGrpSpPr>
        <p:grpSpPr>
          <a:xfrm>
            <a:off x="355600" y="7010399"/>
            <a:ext cx="8704624" cy="418409"/>
            <a:chOff x="0" y="0"/>
            <a:chExt cx="8704623" cy="418407"/>
          </a:xfrm>
        </p:grpSpPr>
        <p:sp>
          <p:nvSpPr>
            <p:cNvPr id="149" name="Line"/>
            <p:cNvSpPr/>
            <p:nvPr/>
          </p:nvSpPr>
          <p:spPr>
            <a:xfrm>
              <a:off x="15019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0" name="Line"/>
            <p:cNvSpPr/>
            <p:nvPr/>
          </p:nvSpPr>
          <p:spPr>
            <a:xfrm>
              <a:off x="29243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1" name="Line"/>
            <p:cNvSpPr/>
            <p:nvPr/>
          </p:nvSpPr>
          <p:spPr>
            <a:xfrm>
              <a:off x="43721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2" name="Line"/>
            <p:cNvSpPr/>
            <p:nvPr/>
          </p:nvSpPr>
          <p:spPr>
            <a:xfrm>
              <a:off x="58072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55" name="Group"/>
            <p:cNvGrpSpPr/>
            <p:nvPr/>
          </p:nvGrpSpPr>
          <p:grpSpPr>
            <a:xfrm>
              <a:off x="0" y="-1"/>
              <a:ext cx="1270001" cy="418409"/>
              <a:chOff x="0" y="0"/>
              <a:chExt cx="1270000" cy="418407"/>
            </a:xfrm>
          </p:grpSpPr>
          <p:sp>
            <p:nvSpPr>
              <p:cNvPr id="153" name="Rectangle"/>
              <p:cNvSpPr/>
              <p:nvPr/>
            </p:nvSpPr>
            <p:spPr>
              <a:xfrm>
                <a:off x="-1" y="-1"/>
                <a:ext cx="1270001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154" name="4000 BCE"/>
              <p:cNvSpPr txBox="1"/>
              <p:nvPr/>
            </p:nvSpPr>
            <p:spPr>
              <a:xfrm>
                <a:off x="34682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58" name="Group"/>
            <p:cNvGrpSpPr/>
            <p:nvPr/>
          </p:nvGrpSpPr>
          <p:grpSpPr>
            <a:xfrm>
              <a:off x="7434622" y="-1"/>
              <a:ext cx="1270002" cy="418409"/>
              <a:chOff x="0" y="0"/>
              <a:chExt cx="1270001" cy="418407"/>
            </a:xfrm>
          </p:grpSpPr>
          <p:sp>
            <p:nvSpPr>
              <p:cNvPr id="156" name="Rectangle"/>
              <p:cNvSpPr/>
              <p:nvPr/>
            </p:nvSpPr>
            <p:spPr>
              <a:xfrm>
                <a:off x="-1" y="-1"/>
                <a:ext cx="1270003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157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60" name="Oval"/>
          <p:cNvSpPr/>
          <p:nvPr/>
        </p:nvSpPr>
        <p:spPr>
          <a:xfrm>
            <a:off x="3697389" y="7068491"/>
            <a:ext cx="377621" cy="302223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grpSp>
        <p:nvGrpSpPr>
          <p:cNvPr id="163" name="2500 BCE"/>
          <p:cNvGrpSpPr/>
          <p:nvPr/>
        </p:nvGrpSpPr>
        <p:grpSpPr>
          <a:xfrm>
            <a:off x="4394199" y="381000"/>
            <a:ext cx="1479089" cy="596900"/>
            <a:chOff x="0" y="0"/>
            <a:chExt cx="1479087" cy="596900"/>
          </a:xfrm>
        </p:grpSpPr>
        <p:sp>
          <p:nvSpPr>
            <p:cNvPr id="161" name="Rectangle"/>
            <p:cNvSpPr/>
            <p:nvPr/>
          </p:nvSpPr>
          <p:spPr>
            <a:xfrm>
              <a:off x="-1" y="0"/>
              <a:ext cx="1479089" cy="596900"/>
            </a:xfrm>
            <a:prstGeom prst="rect">
              <a:avLst/>
            </a:prstGeom>
            <a:noFill/>
            <a:ln w="508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162" name="2500 BCE"/>
            <p:cNvSpPr txBox="1"/>
            <p:nvPr/>
          </p:nvSpPr>
          <p:spPr>
            <a:xfrm>
              <a:off x="-1" y="101600"/>
              <a:ext cx="1479089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/>
              <a:r>
                <a:t>2500 BCE</a:t>
              </a:r>
            </a:p>
          </p:txBody>
        </p:sp>
      </p:grpSp>
      <p:sp>
        <p:nvSpPr>
          <p:cNvPr id="164" name="Mesopotamian…"/>
          <p:cNvSpPr txBox="1"/>
          <p:nvPr/>
        </p:nvSpPr>
        <p:spPr>
          <a:xfrm>
            <a:off x="2341992" y="3012281"/>
            <a:ext cx="150091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165" name="Indus Valley…"/>
          <p:cNvSpPr txBox="1"/>
          <p:nvPr/>
        </p:nvSpPr>
        <p:spPr>
          <a:xfrm>
            <a:off x="4499512" y="3479799"/>
            <a:ext cx="12684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166" name="Egyptian…"/>
          <p:cNvSpPr txBox="1"/>
          <p:nvPr/>
        </p:nvSpPr>
        <p:spPr>
          <a:xfrm>
            <a:off x="1392652" y="381813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Rectangle"/>
          <p:cNvSpPr/>
          <p:nvPr/>
        </p:nvSpPr>
        <p:spPr>
          <a:xfrm>
            <a:off x="-74018" y="-694334"/>
            <a:ext cx="13152836" cy="1079797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/>
          <a:lstStyle/>
          <a:p>
            <a:pPr>
              <a:defRPr sz="8000">
                <a:solidFill>
                  <a:srgbClr val="FFFFFF"/>
                </a:solidFill>
              </a:defRPr>
            </a:pPr>
          </a:p>
        </p:txBody>
      </p:sp>
      <p:pic>
        <p:nvPicPr>
          <p:cNvPr id="169" name="Civs1700bce.jpg" descr="Civs17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80" name="Group"/>
          <p:cNvGrpSpPr/>
          <p:nvPr/>
        </p:nvGrpSpPr>
        <p:grpSpPr>
          <a:xfrm>
            <a:off x="355600" y="7010399"/>
            <a:ext cx="8704624" cy="418409"/>
            <a:chOff x="0" y="0"/>
            <a:chExt cx="8704623" cy="418407"/>
          </a:xfrm>
        </p:grpSpPr>
        <p:sp>
          <p:nvSpPr>
            <p:cNvPr id="170" name="Line"/>
            <p:cNvSpPr/>
            <p:nvPr/>
          </p:nvSpPr>
          <p:spPr>
            <a:xfrm>
              <a:off x="15019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1" name="Line"/>
            <p:cNvSpPr/>
            <p:nvPr/>
          </p:nvSpPr>
          <p:spPr>
            <a:xfrm>
              <a:off x="29243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2" name="Line"/>
            <p:cNvSpPr/>
            <p:nvPr/>
          </p:nvSpPr>
          <p:spPr>
            <a:xfrm>
              <a:off x="43721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3" name="Line"/>
            <p:cNvSpPr/>
            <p:nvPr/>
          </p:nvSpPr>
          <p:spPr>
            <a:xfrm>
              <a:off x="58072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76" name="Group"/>
            <p:cNvGrpSpPr/>
            <p:nvPr/>
          </p:nvGrpSpPr>
          <p:grpSpPr>
            <a:xfrm>
              <a:off x="0" y="-1"/>
              <a:ext cx="1270001" cy="418409"/>
              <a:chOff x="0" y="0"/>
              <a:chExt cx="1270000" cy="418407"/>
            </a:xfrm>
          </p:grpSpPr>
          <p:sp>
            <p:nvSpPr>
              <p:cNvPr id="174" name="Rectangle"/>
              <p:cNvSpPr/>
              <p:nvPr/>
            </p:nvSpPr>
            <p:spPr>
              <a:xfrm>
                <a:off x="-1" y="-1"/>
                <a:ext cx="1270001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175" name="4000 BCE"/>
              <p:cNvSpPr txBox="1"/>
              <p:nvPr/>
            </p:nvSpPr>
            <p:spPr>
              <a:xfrm>
                <a:off x="34682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79" name="Group"/>
            <p:cNvGrpSpPr/>
            <p:nvPr/>
          </p:nvGrpSpPr>
          <p:grpSpPr>
            <a:xfrm>
              <a:off x="7434622" y="-1"/>
              <a:ext cx="1270002" cy="418409"/>
              <a:chOff x="0" y="0"/>
              <a:chExt cx="1270001" cy="418407"/>
            </a:xfrm>
          </p:grpSpPr>
          <p:sp>
            <p:nvSpPr>
              <p:cNvPr id="177" name="Rectangle"/>
              <p:cNvSpPr/>
              <p:nvPr/>
            </p:nvSpPr>
            <p:spPr>
              <a:xfrm>
                <a:off x="-1" y="-1"/>
                <a:ext cx="1270003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17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grpSp>
        <p:nvGrpSpPr>
          <p:cNvPr id="183" name="1500 BCE"/>
          <p:cNvGrpSpPr/>
          <p:nvPr/>
        </p:nvGrpSpPr>
        <p:grpSpPr>
          <a:xfrm>
            <a:off x="4394199" y="381000"/>
            <a:ext cx="1479089" cy="596900"/>
            <a:chOff x="0" y="0"/>
            <a:chExt cx="1479087" cy="596900"/>
          </a:xfrm>
        </p:grpSpPr>
        <p:sp>
          <p:nvSpPr>
            <p:cNvPr id="181" name="Rectangle"/>
            <p:cNvSpPr/>
            <p:nvPr/>
          </p:nvSpPr>
          <p:spPr>
            <a:xfrm>
              <a:off x="-1" y="0"/>
              <a:ext cx="1479089" cy="596900"/>
            </a:xfrm>
            <a:prstGeom prst="rect">
              <a:avLst/>
            </a:prstGeom>
            <a:noFill/>
            <a:ln w="508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182" name="1500 BCE"/>
            <p:cNvSpPr txBox="1"/>
            <p:nvPr/>
          </p:nvSpPr>
          <p:spPr>
            <a:xfrm>
              <a:off x="-1" y="101600"/>
              <a:ext cx="1479089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/>
              <a:r>
                <a:t>1500 BCE</a:t>
              </a:r>
            </a:p>
          </p:txBody>
        </p:sp>
      </p:grpSp>
      <p:sp>
        <p:nvSpPr>
          <p:cNvPr id="184" name="Mesopotamian…"/>
          <p:cNvSpPr txBox="1"/>
          <p:nvPr/>
        </p:nvSpPr>
        <p:spPr>
          <a:xfrm>
            <a:off x="2341992" y="3009899"/>
            <a:ext cx="150091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5" name="Egyptian…"/>
          <p:cNvSpPr txBox="1"/>
          <p:nvPr/>
        </p:nvSpPr>
        <p:spPr>
          <a:xfrm>
            <a:off x="1392652" y="3816349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6" name="Minoan…"/>
          <p:cNvSpPr txBox="1"/>
          <p:nvPr/>
        </p:nvSpPr>
        <p:spPr>
          <a:xfrm>
            <a:off x="927100" y="28471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Minoan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7" name="Hittite…"/>
          <p:cNvSpPr txBox="1"/>
          <p:nvPr/>
        </p:nvSpPr>
        <p:spPr>
          <a:xfrm>
            <a:off x="1697452" y="2401093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8" name="Chinese…"/>
          <p:cNvSpPr txBox="1"/>
          <p:nvPr/>
        </p:nvSpPr>
        <p:spPr>
          <a:xfrm>
            <a:off x="7920452" y="2718593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9" name="Oval"/>
          <p:cNvSpPr/>
          <p:nvPr/>
        </p:nvSpPr>
        <p:spPr>
          <a:xfrm>
            <a:off x="5246789" y="7068491"/>
            <a:ext cx="377621" cy="302223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Rectangle"/>
          <p:cNvSpPr/>
          <p:nvPr/>
        </p:nvSpPr>
        <p:spPr>
          <a:xfrm>
            <a:off x="-74018" y="-694334"/>
            <a:ext cx="13152836" cy="1079797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/>
          <a:lstStyle/>
          <a:p>
            <a:pPr>
              <a:defRPr sz="8000">
                <a:solidFill>
                  <a:srgbClr val="FFFFFF"/>
                </a:solidFill>
              </a:defRPr>
            </a:pPr>
          </a:p>
        </p:txBody>
      </p:sp>
      <p:pic>
        <p:nvPicPr>
          <p:cNvPr id="192" name="Civs1027bce.jpg" descr="Civs1027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3" name="Group"/>
          <p:cNvGrpSpPr/>
          <p:nvPr/>
        </p:nvGrpSpPr>
        <p:grpSpPr>
          <a:xfrm>
            <a:off x="355600" y="7010399"/>
            <a:ext cx="8704624" cy="418409"/>
            <a:chOff x="0" y="0"/>
            <a:chExt cx="8704623" cy="418407"/>
          </a:xfrm>
        </p:grpSpPr>
        <p:sp>
          <p:nvSpPr>
            <p:cNvPr id="193" name="Line"/>
            <p:cNvSpPr/>
            <p:nvPr/>
          </p:nvSpPr>
          <p:spPr>
            <a:xfrm>
              <a:off x="15019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4" name="Line"/>
            <p:cNvSpPr/>
            <p:nvPr/>
          </p:nvSpPr>
          <p:spPr>
            <a:xfrm>
              <a:off x="29243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5" name="Line"/>
            <p:cNvSpPr/>
            <p:nvPr/>
          </p:nvSpPr>
          <p:spPr>
            <a:xfrm>
              <a:off x="43721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6" name="Line"/>
            <p:cNvSpPr/>
            <p:nvPr/>
          </p:nvSpPr>
          <p:spPr>
            <a:xfrm>
              <a:off x="58072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99" name="Group"/>
            <p:cNvGrpSpPr/>
            <p:nvPr/>
          </p:nvGrpSpPr>
          <p:grpSpPr>
            <a:xfrm>
              <a:off x="0" y="-1"/>
              <a:ext cx="1270001" cy="418409"/>
              <a:chOff x="0" y="0"/>
              <a:chExt cx="1270000" cy="418407"/>
            </a:xfrm>
          </p:grpSpPr>
          <p:sp>
            <p:nvSpPr>
              <p:cNvPr id="197" name="Rectangle"/>
              <p:cNvSpPr/>
              <p:nvPr/>
            </p:nvSpPr>
            <p:spPr>
              <a:xfrm>
                <a:off x="-1" y="-1"/>
                <a:ext cx="1270001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198" name="4000 BCE"/>
              <p:cNvSpPr txBox="1"/>
              <p:nvPr/>
            </p:nvSpPr>
            <p:spPr>
              <a:xfrm>
                <a:off x="34682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02" name="Group"/>
            <p:cNvGrpSpPr/>
            <p:nvPr/>
          </p:nvGrpSpPr>
          <p:grpSpPr>
            <a:xfrm>
              <a:off x="7434622" y="-1"/>
              <a:ext cx="1270002" cy="418409"/>
              <a:chOff x="0" y="0"/>
              <a:chExt cx="1270001" cy="418407"/>
            </a:xfrm>
          </p:grpSpPr>
          <p:sp>
            <p:nvSpPr>
              <p:cNvPr id="200" name="Rectangle"/>
              <p:cNvSpPr/>
              <p:nvPr/>
            </p:nvSpPr>
            <p:spPr>
              <a:xfrm>
                <a:off x="-1" y="-1"/>
                <a:ext cx="1270003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201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grpSp>
        <p:nvGrpSpPr>
          <p:cNvPr id="206" name="1000 BCE"/>
          <p:cNvGrpSpPr/>
          <p:nvPr/>
        </p:nvGrpSpPr>
        <p:grpSpPr>
          <a:xfrm>
            <a:off x="4394199" y="381000"/>
            <a:ext cx="1479089" cy="596900"/>
            <a:chOff x="0" y="0"/>
            <a:chExt cx="1479087" cy="596900"/>
          </a:xfrm>
        </p:grpSpPr>
        <p:sp>
          <p:nvSpPr>
            <p:cNvPr id="204" name="Rectangle"/>
            <p:cNvSpPr/>
            <p:nvPr/>
          </p:nvSpPr>
          <p:spPr>
            <a:xfrm>
              <a:off x="-1" y="0"/>
              <a:ext cx="1479089" cy="596900"/>
            </a:xfrm>
            <a:prstGeom prst="rect">
              <a:avLst/>
            </a:prstGeom>
            <a:noFill/>
            <a:ln w="508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205" name="1000 BCE"/>
            <p:cNvSpPr txBox="1"/>
            <p:nvPr/>
          </p:nvSpPr>
          <p:spPr>
            <a:xfrm>
              <a:off x="-1" y="101600"/>
              <a:ext cx="1479089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/>
              <a:r>
                <a:t>1000 BCE</a:t>
              </a:r>
            </a:p>
          </p:txBody>
        </p:sp>
      </p:grpSp>
      <p:sp>
        <p:nvSpPr>
          <p:cNvPr id="207" name="Egyptian…"/>
          <p:cNvSpPr txBox="1"/>
          <p:nvPr/>
        </p:nvSpPr>
        <p:spPr>
          <a:xfrm>
            <a:off x="1473199" y="4108449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8" name="Chinese…"/>
          <p:cNvSpPr txBox="1"/>
          <p:nvPr/>
        </p:nvSpPr>
        <p:spPr>
          <a:xfrm>
            <a:off x="7868294" y="28471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9" name="Phoenician…"/>
          <p:cNvSpPr txBox="1"/>
          <p:nvPr/>
        </p:nvSpPr>
        <p:spPr>
          <a:xfrm>
            <a:off x="1565274" y="2572344"/>
            <a:ext cx="118344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0" name="Kingdom…"/>
          <p:cNvSpPr txBox="1"/>
          <p:nvPr/>
        </p:nvSpPr>
        <p:spPr>
          <a:xfrm>
            <a:off x="1521011" y="3155949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of Israel</a:t>
            </a:r>
          </a:p>
        </p:txBody>
      </p:sp>
      <p:sp>
        <p:nvSpPr>
          <p:cNvPr id="211" name="Oval"/>
          <p:cNvSpPr/>
          <p:nvPr/>
        </p:nvSpPr>
        <p:spPr>
          <a:xfrm>
            <a:off x="6008789" y="7068491"/>
            <a:ext cx="377621" cy="302223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  <p:sp>
        <p:nvSpPr>
          <p:cNvPr id="212" name="Mesopotamian…"/>
          <p:cNvSpPr txBox="1"/>
          <p:nvPr/>
        </p:nvSpPr>
        <p:spPr>
          <a:xfrm>
            <a:off x="2341992" y="3009899"/>
            <a:ext cx="150091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Rectangle"/>
          <p:cNvSpPr/>
          <p:nvPr/>
        </p:nvSpPr>
        <p:spPr>
          <a:xfrm>
            <a:off x="-74018" y="-694334"/>
            <a:ext cx="13152836" cy="1079797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/>
          <a:lstStyle/>
          <a:p>
            <a:pPr>
              <a:defRPr sz="8000">
                <a:solidFill>
                  <a:srgbClr val="FFFFFF"/>
                </a:solidFill>
              </a:defRPr>
            </a:pPr>
          </a:p>
        </p:txBody>
      </p:sp>
      <p:pic>
        <p:nvPicPr>
          <p:cNvPr id="215" name="Civs700bce.png" descr="Civs700bc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6" name="Group"/>
          <p:cNvGrpSpPr/>
          <p:nvPr/>
        </p:nvGrpSpPr>
        <p:grpSpPr>
          <a:xfrm>
            <a:off x="355600" y="7010399"/>
            <a:ext cx="8704624" cy="418409"/>
            <a:chOff x="0" y="0"/>
            <a:chExt cx="8704623" cy="418407"/>
          </a:xfrm>
        </p:grpSpPr>
        <p:sp>
          <p:nvSpPr>
            <p:cNvPr id="216" name="Line"/>
            <p:cNvSpPr/>
            <p:nvPr/>
          </p:nvSpPr>
          <p:spPr>
            <a:xfrm>
              <a:off x="15019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7" name="Line"/>
            <p:cNvSpPr/>
            <p:nvPr/>
          </p:nvSpPr>
          <p:spPr>
            <a:xfrm>
              <a:off x="29243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8" name="Line"/>
            <p:cNvSpPr/>
            <p:nvPr/>
          </p:nvSpPr>
          <p:spPr>
            <a:xfrm>
              <a:off x="43721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9" name="Line"/>
            <p:cNvSpPr/>
            <p:nvPr/>
          </p:nvSpPr>
          <p:spPr>
            <a:xfrm>
              <a:off x="58072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22" name="Group"/>
            <p:cNvGrpSpPr/>
            <p:nvPr/>
          </p:nvGrpSpPr>
          <p:grpSpPr>
            <a:xfrm>
              <a:off x="0" y="-1"/>
              <a:ext cx="1270001" cy="418409"/>
              <a:chOff x="0" y="0"/>
              <a:chExt cx="1270000" cy="418407"/>
            </a:xfrm>
          </p:grpSpPr>
          <p:sp>
            <p:nvSpPr>
              <p:cNvPr id="220" name="Rectangle"/>
              <p:cNvSpPr/>
              <p:nvPr/>
            </p:nvSpPr>
            <p:spPr>
              <a:xfrm>
                <a:off x="-1" y="-1"/>
                <a:ext cx="1270001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221" name="4000 BCE"/>
              <p:cNvSpPr txBox="1"/>
              <p:nvPr/>
            </p:nvSpPr>
            <p:spPr>
              <a:xfrm>
                <a:off x="34682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25" name="Group"/>
            <p:cNvGrpSpPr/>
            <p:nvPr/>
          </p:nvGrpSpPr>
          <p:grpSpPr>
            <a:xfrm>
              <a:off x="7434622" y="-1"/>
              <a:ext cx="1270002" cy="418409"/>
              <a:chOff x="0" y="0"/>
              <a:chExt cx="1270001" cy="418407"/>
            </a:xfrm>
          </p:grpSpPr>
          <p:sp>
            <p:nvSpPr>
              <p:cNvPr id="223" name="Rectangle"/>
              <p:cNvSpPr/>
              <p:nvPr/>
            </p:nvSpPr>
            <p:spPr>
              <a:xfrm>
                <a:off x="-1" y="-1"/>
                <a:ext cx="1270003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224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grpSp>
        <p:nvGrpSpPr>
          <p:cNvPr id="229" name="700 BCE"/>
          <p:cNvGrpSpPr/>
          <p:nvPr/>
        </p:nvGrpSpPr>
        <p:grpSpPr>
          <a:xfrm>
            <a:off x="4394199" y="381000"/>
            <a:ext cx="1479089" cy="596900"/>
            <a:chOff x="0" y="0"/>
            <a:chExt cx="1479087" cy="596900"/>
          </a:xfrm>
        </p:grpSpPr>
        <p:sp>
          <p:nvSpPr>
            <p:cNvPr id="227" name="Rectangle"/>
            <p:cNvSpPr/>
            <p:nvPr/>
          </p:nvSpPr>
          <p:spPr>
            <a:xfrm>
              <a:off x="-1" y="0"/>
              <a:ext cx="1479089" cy="596900"/>
            </a:xfrm>
            <a:prstGeom prst="rect">
              <a:avLst/>
            </a:prstGeom>
            <a:noFill/>
            <a:ln w="508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228" name="700 BCE"/>
            <p:cNvSpPr txBox="1"/>
            <p:nvPr/>
          </p:nvSpPr>
          <p:spPr>
            <a:xfrm>
              <a:off x="-1" y="101600"/>
              <a:ext cx="1479089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/>
              <a:r>
                <a:t>700 BCE</a:t>
              </a:r>
            </a:p>
          </p:txBody>
        </p:sp>
      </p:grpSp>
      <p:sp>
        <p:nvSpPr>
          <p:cNvPr id="230" name="Egyptian…"/>
          <p:cNvSpPr txBox="1"/>
          <p:nvPr/>
        </p:nvSpPr>
        <p:spPr>
          <a:xfrm>
            <a:off x="1367252" y="381813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1" name="Chinese…"/>
          <p:cNvSpPr txBox="1"/>
          <p:nvPr/>
        </p:nvSpPr>
        <p:spPr>
          <a:xfrm>
            <a:off x="7868294" y="2845593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2" name="Assyrian…"/>
          <p:cNvSpPr txBox="1"/>
          <p:nvPr/>
        </p:nvSpPr>
        <p:spPr>
          <a:xfrm>
            <a:off x="2344089" y="2895600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Empire</a:t>
            </a:r>
          </a:p>
        </p:txBody>
      </p:sp>
      <p:sp>
        <p:nvSpPr>
          <p:cNvPr id="233" name="Aryan…"/>
          <p:cNvSpPr txBox="1"/>
          <p:nvPr/>
        </p:nvSpPr>
        <p:spPr>
          <a:xfrm>
            <a:off x="4772086" y="3295649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Aryan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4" name="Greek…"/>
          <p:cNvSpPr txBox="1"/>
          <p:nvPr/>
        </p:nvSpPr>
        <p:spPr>
          <a:xfrm>
            <a:off x="642311" y="25368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Greek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5" name="Oval"/>
          <p:cNvSpPr/>
          <p:nvPr/>
        </p:nvSpPr>
        <p:spPr>
          <a:xfrm>
            <a:off x="6465989" y="7068491"/>
            <a:ext cx="377621" cy="302223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Rectangle"/>
          <p:cNvSpPr/>
          <p:nvPr/>
        </p:nvSpPr>
        <p:spPr>
          <a:xfrm>
            <a:off x="-74018" y="-694334"/>
            <a:ext cx="13152836" cy="1079797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/>
          <a:lstStyle/>
          <a:p>
            <a:pPr>
              <a:defRPr sz="8000">
                <a:solidFill>
                  <a:srgbClr val="FFFFFF"/>
                </a:solidFill>
              </a:defRPr>
            </a:pPr>
          </a:p>
        </p:txBody>
      </p:sp>
      <p:pic>
        <p:nvPicPr>
          <p:cNvPr id="238" name="Civs600bce.jpg" descr="Civs6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49" name="Group"/>
          <p:cNvGrpSpPr/>
          <p:nvPr/>
        </p:nvGrpSpPr>
        <p:grpSpPr>
          <a:xfrm>
            <a:off x="355600" y="7010399"/>
            <a:ext cx="8704624" cy="418409"/>
            <a:chOff x="0" y="0"/>
            <a:chExt cx="8704623" cy="418407"/>
          </a:xfrm>
        </p:grpSpPr>
        <p:sp>
          <p:nvSpPr>
            <p:cNvPr id="239" name="Line"/>
            <p:cNvSpPr/>
            <p:nvPr/>
          </p:nvSpPr>
          <p:spPr>
            <a:xfrm>
              <a:off x="15019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0" name="Line"/>
            <p:cNvSpPr/>
            <p:nvPr/>
          </p:nvSpPr>
          <p:spPr>
            <a:xfrm>
              <a:off x="29243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1" name="Line"/>
            <p:cNvSpPr/>
            <p:nvPr/>
          </p:nvSpPr>
          <p:spPr>
            <a:xfrm>
              <a:off x="43721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2" name="Line"/>
            <p:cNvSpPr/>
            <p:nvPr/>
          </p:nvSpPr>
          <p:spPr>
            <a:xfrm>
              <a:off x="58072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45" name="Group"/>
            <p:cNvGrpSpPr/>
            <p:nvPr/>
          </p:nvGrpSpPr>
          <p:grpSpPr>
            <a:xfrm>
              <a:off x="0" y="-1"/>
              <a:ext cx="1270001" cy="418409"/>
              <a:chOff x="0" y="0"/>
              <a:chExt cx="1270000" cy="418407"/>
            </a:xfrm>
          </p:grpSpPr>
          <p:sp>
            <p:nvSpPr>
              <p:cNvPr id="243" name="Rectangle"/>
              <p:cNvSpPr/>
              <p:nvPr/>
            </p:nvSpPr>
            <p:spPr>
              <a:xfrm>
                <a:off x="-1" y="-1"/>
                <a:ext cx="1270001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244" name="4000 BCE"/>
              <p:cNvSpPr txBox="1"/>
              <p:nvPr/>
            </p:nvSpPr>
            <p:spPr>
              <a:xfrm>
                <a:off x="34682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48" name="Group"/>
            <p:cNvGrpSpPr/>
            <p:nvPr/>
          </p:nvGrpSpPr>
          <p:grpSpPr>
            <a:xfrm>
              <a:off x="7434622" y="-1"/>
              <a:ext cx="1270002" cy="418409"/>
              <a:chOff x="0" y="0"/>
              <a:chExt cx="1270001" cy="418407"/>
            </a:xfrm>
          </p:grpSpPr>
          <p:sp>
            <p:nvSpPr>
              <p:cNvPr id="246" name="Rectangle"/>
              <p:cNvSpPr/>
              <p:nvPr/>
            </p:nvSpPr>
            <p:spPr>
              <a:xfrm>
                <a:off x="-1" y="-1"/>
                <a:ext cx="1270003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247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grpSp>
        <p:nvGrpSpPr>
          <p:cNvPr id="252" name="600 BCE"/>
          <p:cNvGrpSpPr/>
          <p:nvPr/>
        </p:nvGrpSpPr>
        <p:grpSpPr>
          <a:xfrm>
            <a:off x="4394199" y="381000"/>
            <a:ext cx="1479089" cy="596900"/>
            <a:chOff x="0" y="0"/>
            <a:chExt cx="1479087" cy="596900"/>
          </a:xfrm>
        </p:grpSpPr>
        <p:sp>
          <p:nvSpPr>
            <p:cNvPr id="250" name="Rectangle"/>
            <p:cNvSpPr/>
            <p:nvPr/>
          </p:nvSpPr>
          <p:spPr>
            <a:xfrm>
              <a:off x="-1" y="0"/>
              <a:ext cx="1479089" cy="596900"/>
            </a:xfrm>
            <a:prstGeom prst="rect">
              <a:avLst/>
            </a:prstGeom>
            <a:noFill/>
            <a:ln w="508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251" name="600 BCE"/>
            <p:cNvSpPr txBox="1"/>
            <p:nvPr/>
          </p:nvSpPr>
          <p:spPr>
            <a:xfrm>
              <a:off x="-1" y="101600"/>
              <a:ext cx="1479089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/>
              <a:r>
                <a:t>600 BCE</a:t>
              </a:r>
            </a:p>
          </p:txBody>
        </p:sp>
      </p:grpSp>
      <p:sp>
        <p:nvSpPr>
          <p:cNvPr id="253" name="Egyptian…"/>
          <p:cNvSpPr txBox="1"/>
          <p:nvPr/>
        </p:nvSpPr>
        <p:spPr>
          <a:xfrm>
            <a:off x="1367252" y="381813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54" name="Chinese…"/>
          <p:cNvSpPr txBox="1"/>
          <p:nvPr/>
        </p:nvSpPr>
        <p:spPr>
          <a:xfrm>
            <a:off x="7868294" y="28471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55" name="Assyrian…"/>
          <p:cNvSpPr txBox="1"/>
          <p:nvPr/>
        </p:nvSpPr>
        <p:spPr>
          <a:xfrm>
            <a:off x="2106119" y="2897981"/>
            <a:ext cx="119395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Babylonian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Empire</a:t>
            </a:r>
          </a:p>
        </p:txBody>
      </p:sp>
      <p:sp>
        <p:nvSpPr>
          <p:cNvPr id="256" name="Aryan…"/>
          <p:cNvSpPr txBox="1"/>
          <p:nvPr/>
        </p:nvSpPr>
        <p:spPr>
          <a:xfrm>
            <a:off x="5051486" y="3542703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Aryan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57" name="Greek…"/>
          <p:cNvSpPr txBox="1"/>
          <p:nvPr/>
        </p:nvSpPr>
        <p:spPr>
          <a:xfrm>
            <a:off x="642311" y="25368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Greek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58" name="Oval"/>
          <p:cNvSpPr/>
          <p:nvPr/>
        </p:nvSpPr>
        <p:spPr>
          <a:xfrm>
            <a:off x="6605691" y="7068491"/>
            <a:ext cx="377621" cy="302223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Rectangle"/>
          <p:cNvSpPr/>
          <p:nvPr/>
        </p:nvSpPr>
        <p:spPr>
          <a:xfrm>
            <a:off x="-74018" y="-694334"/>
            <a:ext cx="13152836" cy="1079797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/>
          <a:lstStyle/>
          <a:p>
            <a:pPr>
              <a:defRPr sz="8000">
                <a:solidFill>
                  <a:srgbClr val="FFFFFF"/>
                </a:solidFill>
              </a:defRPr>
            </a:pPr>
          </a:p>
        </p:txBody>
      </p:sp>
      <p:pic>
        <p:nvPicPr>
          <p:cNvPr id="261" name="Civs500bce.jpg" descr="Civs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72" name="Group"/>
          <p:cNvGrpSpPr/>
          <p:nvPr/>
        </p:nvGrpSpPr>
        <p:grpSpPr>
          <a:xfrm>
            <a:off x="355600" y="7010399"/>
            <a:ext cx="8704624" cy="418409"/>
            <a:chOff x="0" y="0"/>
            <a:chExt cx="8704623" cy="418407"/>
          </a:xfrm>
        </p:grpSpPr>
        <p:sp>
          <p:nvSpPr>
            <p:cNvPr id="262" name="Line"/>
            <p:cNvSpPr/>
            <p:nvPr/>
          </p:nvSpPr>
          <p:spPr>
            <a:xfrm>
              <a:off x="15019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63" name="Line"/>
            <p:cNvSpPr/>
            <p:nvPr/>
          </p:nvSpPr>
          <p:spPr>
            <a:xfrm>
              <a:off x="2924381" y="209202"/>
              <a:ext cx="1428289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64" name="Line"/>
            <p:cNvSpPr/>
            <p:nvPr/>
          </p:nvSpPr>
          <p:spPr>
            <a:xfrm>
              <a:off x="43721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65" name="Line"/>
            <p:cNvSpPr/>
            <p:nvPr/>
          </p:nvSpPr>
          <p:spPr>
            <a:xfrm>
              <a:off x="5807281" y="209202"/>
              <a:ext cx="1428288" cy="2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68" name="Group"/>
            <p:cNvGrpSpPr/>
            <p:nvPr/>
          </p:nvGrpSpPr>
          <p:grpSpPr>
            <a:xfrm>
              <a:off x="0" y="-1"/>
              <a:ext cx="1270001" cy="418409"/>
              <a:chOff x="0" y="0"/>
              <a:chExt cx="1270000" cy="418407"/>
            </a:xfrm>
          </p:grpSpPr>
          <p:sp>
            <p:nvSpPr>
              <p:cNvPr id="266" name="Rectangle"/>
              <p:cNvSpPr/>
              <p:nvPr/>
            </p:nvSpPr>
            <p:spPr>
              <a:xfrm>
                <a:off x="-1" y="-1"/>
                <a:ext cx="1270001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267" name="4000 BCE"/>
              <p:cNvSpPr txBox="1"/>
              <p:nvPr/>
            </p:nvSpPr>
            <p:spPr>
              <a:xfrm>
                <a:off x="34682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71" name="Group"/>
            <p:cNvGrpSpPr/>
            <p:nvPr/>
          </p:nvGrpSpPr>
          <p:grpSpPr>
            <a:xfrm>
              <a:off x="7434622" y="-1"/>
              <a:ext cx="1270002" cy="418409"/>
              <a:chOff x="0" y="0"/>
              <a:chExt cx="1270001" cy="418407"/>
            </a:xfrm>
          </p:grpSpPr>
          <p:sp>
            <p:nvSpPr>
              <p:cNvPr id="269" name="Rectangle"/>
              <p:cNvSpPr/>
              <p:nvPr/>
            </p:nvSpPr>
            <p:spPr>
              <a:xfrm>
                <a:off x="-1" y="-1"/>
                <a:ext cx="1270003" cy="418409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/>
                </a:pPr>
              </a:p>
            </p:txBody>
          </p:sp>
          <p:sp>
            <p:nvSpPr>
              <p:cNvPr id="270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/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grpSp>
        <p:nvGrpSpPr>
          <p:cNvPr id="275" name="500 BCE"/>
          <p:cNvGrpSpPr/>
          <p:nvPr/>
        </p:nvGrpSpPr>
        <p:grpSpPr>
          <a:xfrm>
            <a:off x="4394199" y="381000"/>
            <a:ext cx="1479089" cy="596900"/>
            <a:chOff x="0" y="0"/>
            <a:chExt cx="1479087" cy="596900"/>
          </a:xfrm>
        </p:grpSpPr>
        <p:sp>
          <p:nvSpPr>
            <p:cNvPr id="273" name="Rectangle"/>
            <p:cNvSpPr/>
            <p:nvPr/>
          </p:nvSpPr>
          <p:spPr>
            <a:xfrm>
              <a:off x="-1" y="0"/>
              <a:ext cx="1479089" cy="596900"/>
            </a:xfrm>
            <a:prstGeom prst="rect">
              <a:avLst/>
            </a:prstGeom>
            <a:noFill/>
            <a:ln w="508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  <p:sp>
          <p:nvSpPr>
            <p:cNvPr id="274" name="500 BCE"/>
            <p:cNvSpPr txBox="1"/>
            <p:nvPr/>
          </p:nvSpPr>
          <p:spPr>
            <a:xfrm>
              <a:off x="-1" y="101600"/>
              <a:ext cx="1479089" cy="3937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b="1" sz="1900">
                  <a:solidFill>
                    <a:srgbClr val="002452"/>
                  </a:solid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/>
              <a:r>
                <a:t>500 BCE</a:t>
              </a:r>
            </a:p>
          </p:txBody>
        </p:sp>
      </p:grpSp>
      <p:sp>
        <p:nvSpPr>
          <p:cNvPr id="276" name="Chinese…"/>
          <p:cNvSpPr txBox="1"/>
          <p:nvPr/>
        </p:nvSpPr>
        <p:spPr>
          <a:xfrm>
            <a:off x="7958552" y="28471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77" name="Aryan…"/>
          <p:cNvSpPr txBox="1"/>
          <p:nvPr/>
        </p:nvSpPr>
        <p:spPr>
          <a:xfrm>
            <a:off x="5089586" y="3818135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Aryan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78" name="Greek…"/>
          <p:cNvSpPr txBox="1"/>
          <p:nvPr/>
        </p:nvSpPr>
        <p:spPr>
          <a:xfrm>
            <a:off x="642311" y="25368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Greek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civilization</a:t>
            </a:r>
          </a:p>
        </p:txBody>
      </p:sp>
      <p:sp>
        <p:nvSpPr>
          <p:cNvPr id="279" name="Kingdom…"/>
          <p:cNvSpPr txBox="1"/>
          <p:nvPr/>
        </p:nvSpPr>
        <p:spPr>
          <a:xfrm>
            <a:off x="1571811" y="4597399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latin typeface="+mn-lt"/>
                <a:ea typeface="+mn-ea"/>
                <a:cs typeface="+mn-cs"/>
                <a:sym typeface="Helvetica"/>
              </a:defRPr>
            </a:pPr>
            <a:r>
              <a:t>of Kush</a:t>
            </a:r>
          </a:p>
        </p:txBody>
      </p:sp>
      <p:sp>
        <p:nvSpPr>
          <p:cNvPr id="280" name="Persian…"/>
          <p:cNvSpPr txBox="1"/>
          <p:nvPr/>
        </p:nvSpPr>
        <p:spPr>
          <a:xfrm>
            <a:off x="2961887" y="3124200"/>
            <a:ext cx="1501379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5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/>
            <a:r>
              <a:t>Persian Empire</a:t>
            </a:r>
          </a:p>
        </p:txBody>
      </p:sp>
      <p:sp>
        <p:nvSpPr>
          <p:cNvPr id="281" name="Oval"/>
          <p:cNvSpPr/>
          <p:nvPr/>
        </p:nvSpPr>
        <p:spPr>
          <a:xfrm>
            <a:off x="6745391" y="7068491"/>
            <a:ext cx="377621" cy="302223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