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  <Override PartName="/ppt/media/image7.jpeg" ContentType="image/jpeg"/>
  <Override PartName="/ppt/media/image8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CAD5E6"/>
          </a:solidFill>
        </a:fill>
      </a:tcStyle>
    </a:wholeTbl>
    <a:band2H>
      <a:tcTxStyle b="def" i="def"/>
      <a:tcStyle>
        <a:tcBdr/>
        <a:fill>
          <a:solidFill>
            <a:srgbClr val="E6EBF3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381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381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CBE4CA"/>
          </a:solidFill>
        </a:fill>
      </a:tcStyle>
    </a:wholeTbl>
    <a:band2H>
      <a:tcTxStyle b="def" i="def"/>
      <a:tcStyle>
        <a:tcBdr/>
        <a:fill>
          <a:solidFill>
            <a:srgbClr val="E7F2E6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381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381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ECCBD6"/>
          </a:solidFill>
        </a:fill>
      </a:tcStyle>
    </a:wholeTbl>
    <a:band2H>
      <a:tcTxStyle b="def" i="def"/>
      <a:tcStyle>
        <a:tcBdr/>
        <a:fill>
          <a:solidFill>
            <a:srgbClr val="F6E7EC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381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381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000000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381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381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ody Level One…"/>
          <p:cNvSpPr txBox="1"/>
          <p:nvPr>
            <p:ph type="body" sz="quarter" idx="1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  <a:lvl2pPr marL="777875" indent="-333375" algn="ctr">
              <a:spcBef>
                <a:spcPts val="0"/>
              </a:spcBef>
              <a:defRPr i="1" sz="2400"/>
            </a:lvl2pPr>
            <a:lvl3pPr marL="1222375" indent="-333375" algn="ctr">
              <a:spcBef>
                <a:spcPts val="0"/>
              </a:spcBef>
              <a:defRPr i="1" sz="2400"/>
            </a:lvl3pPr>
            <a:lvl4pPr marL="1666875" indent="-333375" algn="ctr">
              <a:spcBef>
                <a:spcPts val="0"/>
              </a:spcBef>
              <a:defRPr i="1" sz="2400"/>
            </a:lvl4pPr>
            <a:lvl5pPr marL="2111375" indent="-333375" algn="ctr">
              <a:spcBef>
                <a:spcPts val="0"/>
              </a:spcBef>
              <a:defRPr i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“Type a quote here.”"/>
          <p:cNvSpPr txBox="1"/>
          <p:nvPr>
            <p:ph type="body" sz="quarter" idx="13"/>
          </p:nvPr>
        </p:nvSpPr>
        <p:spPr>
          <a:xfrm>
            <a:off x="1270000" y="4308599"/>
            <a:ext cx="10464800" cy="609778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-929606" y="-12700"/>
            <a:ext cx="16551778" cy="1103451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-647700" y="508000"/>
            <a:ext cx="12369801" cy="614253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idx="13"/>
          </p:nvPr>
        </p:nvSpPr>
        <p:spPr>
          <a:xfrm>
            <a:off x="2451056" y="-138499"/>
            <a:ext cx="13525505" cy="901700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idx="13"/>
          </p:nvPr>
        </p:nvSpPr>
        <p:spPr>
          <a:xfrm>
            <a:off x="4473575" y="2032000"/>
            <a:ext cx="10287000" cy="6858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426200" y="4965700"/>
            <a:ext cx="5886450" cy="3924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737350" y="639232"/>
            <a:ext cx="5880100" cy="3920069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idx="15"/>
          </p:nvPr>
        </p:nvSpPr>
        <p:spPr>
          <a:xfrm>
            <a:off x="-3400425" y="-127000"/>
            <a:ext cx="13525500" cy="9017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60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8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Farming-1000bce.jpg" descr="Farming-1000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122747"/>
            <a:ext cx="13004800" cy="7508106"/>
          </a:xfrm>
          <a:prstGeom prst="rect">
            <a:avLst/>
          </a:prstGeom>
          <a:ln w="12700">
            <a:miter lim="400000"/>
          </a:ln>
        </p:spPr>
      </p:pic>
      <p:sp>
        <p:nvSpPr>
          <p:cNvPr id="120" name="10000 BCE"/>
          <p:cNvSpPr txBox="1"/>
          <p:nvPr>
            <p:ph type="title"/>
          </p:nvPr>
        </p:nvSpPr>
        <p:spPr>
          <a:xfrm>
            <a:off x="5521126" y="795866"/>
            <a:ext cx="1962550" cy="731111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/>
            </a:solidFill>
          </a:ln>
        </p:spPr>
        <p:txBody>
          <a:bodyPr/>
          <a:lstStyle>
            <a:lvl1pPr>
              <a:defRPr sz="2200">
                <a:solidFill>
                  <a:srgbClr val="000000"/>
                </a:solidFill>
              </a:defRPr>
            </a:lvl1pPr>
          </a:lstStyle>
          <a:p>
            <a:pPr/>
            <a:r>
              <a:t>10000 BCE</a:t>
            </a:r>
          </a:p>
        </p:txBody>
      </p:sp>
      <p:sp>
        <p:nvSpPr>
          <p:cNvPr id="121" name="The Rise of Farming…"/>
          <p:cNvSpPr txBox="1"/>
          <p:nvPr/>
        </p:nvSpPr>
        <p:spPr>
          <a:xfrm>
            <a:off x="3826998" y="503700"/>
            <a:ext cx="4431048" cy="1332360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>
              <a:defRPr b="1" sz="3200"/>
            </a:pPr>
            <a:r>
              <a:t>The Rise of Farming</a:t>
            </a:r>
          </a:p>
          <a:p>
            <a:pPr>
              <a:defRPr sz="2000">
                <a:solidFill>
                  <a:srgbClr val="000000">
                    <a:alpha val="81877"/>
                  </a:srgb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10000 BCE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9000 BCE"/>
          <p:cNvSpPr txBox="1"/>
          <p:nvPr>
            <p:ph type="title"/>
          </p:nvPr>
        </p:nvSpPr>
        <p:spPr>
          <a:xfrm>
            <a:off x="5521126" y="795866"/>
            <a:ext cx="1962550" cy="731111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/>
            </a:solidFill>
          </a:ln>
        </p:spPr>
        <p:txBody>
          <a:bodyPr/>
          <a:lstStyle>
            <a:lvl1pPr>
              <a:defRPr sz="2200">
                <a:solidFill>
                  <a:srgbClr val="000000"/>
                </a:solidFill>
              </a:defRPr>
            </a:lvl1pPr>
          </a:lstStyle>
          <a:p>
            <a:pPr/>
            <a:r>
              <a:t>9000 BCE</a:t>
            </a:r>
          </a:p>
        </p:txBody>
      </p:sp>
      <p:pic>
        <p:nvPicPr>
          <p:cNvPr id="124" name="Farming_9000bce.jpg" descr="Farming_9000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350" y="1122747"/>
            <a:ext cx="13004800" cy="7508106"/>
          </a:xfrm>
          <a:prstGeom prst="rect">
            <a:avLst/>
          </a:prstGeom>
          <a:ln w="12700">
            <a:miter lim="400000"/>
          </a:ln>
        </p:spPr>
      </p:pic>
      <p:sp>
        <p:nvSpPr>
          <p:cNvPr id="125" name="The Rise of Farming…"/>
          <p:cNvSpPr txBox="1"/>
          <p:nvPr/>
        </p:nvSpPr>
        <p:spPr>
          <a:xfrm>
            <a:off x="3826998" y="503700"/>
            <a:ext cx="4431048" cy="1332360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>
              <a:defRPr b="1" sz="3200"/>
            </a:pPr>
            <a:r>
              <a:t>The Rise of Farming</a:t>
            </a:r>
          </a:p>
          <a:p>
            <a:pPr>
              <a:defRPr sz="2000">
                <a:solidFill>
                  <a:srgbClr val="000000">
                    <a:alpha val="81877"/>
                  </a:srgb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9000 BCE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dissolv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8000 BCE"/>
          <p:cNvSpPr txBox="1"/>
          <p:nvPr>
            <p:ph type="title"/>
          </p:nvPr>
        </p:nvSpPr>
        <p:spPr>
          <a:xfrm>
            <a:off x="5521126" y="795866"/>
            <a:ext cx="1962550" cy="731111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/>
            </a:solidFill>
          </a:ln>
        </p:spPr>
        <p:txBody>
          <a:bodyPr/>
          <a:lstStyle>
            <a:lvl1pPr>
              <a:defRPr sz="2200">
                <a:solidFill>
                  <a:srgbClr val="000000"/>
                </a:solidFill>
              </a:defRPr>
            </a:lvl1pPr>
          </a:lstStyle>
          <a:p>
            <a:pPr/>
            <a:r>
              <a:t>8000 BCE</a:t>
            </a:r>
          </a:p>
        </p:txBody>
      </p:sp>
      <p:pic>
        <p:nvPicPr>
          <p:cNvPr id="128" name="Farming_8000bce.jpg" descr="Farming_8000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350" y="1122747"/>
            <a:ext cx="13004800" cy="7508106"/>
          </a:xfrm>
          <a:prstGeom prst="rect">
            <a:avLst/>
          </a:prstGeom>
          <a:ln w="12700">
            <a:miter lim="400000"/>
          </a:ln>
        </p:spPr>
      </p:pic>
      <p:sp>
        <p:nvSpPr>
          <p:cNvPr id="129" name="The Rise of Farming…"/>
          <p:cNvSpPr txBox="1"/>
          <p:nvPr/>
        </p:nvSpPr>
        <p:spPr>
          <a:xfrm>
            <a:off x="3826998" y="503700"/>
            <a:ext cx="4431048" cy="1332360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>
              <a:defRPr b="1" sz="3200"/>
            </a:pPr>
            <a:r>
              <a:t>The Rise of Farming</a:t>
            </a:r>
          </a:p>
          <a:p>
            <a:pPr>
              <a:defRPr sz="2000">
                <a:solidFill>
                  <a:srgbClr val="000000">
                    <a:alpha val="81877"/>
                  </a:srgb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8000 BCE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dissolv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7000 BCE"/>
          <p:cNvSpPr txBox="1"/>
          <p:nvPr>
            <p:ph type="title"/>
          </p:nvPr>
        </p:nvSpPr>
        <p:spPr>
          <a:xfrm>
            <a:off x="5521126" y="795866"/>
            <a:ext cx="1962550" cy="731111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/>
            </a:solidFill>
          </a:ln>
        </p:spPr>
        <p:txBody>
          <a:bodyPr/>
          <a:lstStyle>
            <a:lvl1pPr>
              <a:defRPr sz="2200">
                <a:solidFill>
                  <a:srgbClr val="000000"/>
                </a:solidFill>
              </a:defRPr>
            </a:lvl1pPr>
          </a:lstStyle>
          <a:p>
            <a:pPr/>
            <a:r>
              <a:t>7000 BCE</a:t>
            </a:r>
          </a:p>
        </p:txBody>
      </p:sp>
      <p:pic>
        <p:nvPicPr>
          <p:cNvPr id="132" name="Farming_7000bce.jpg" descr="Farming_7000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350" y="1122747"/>
            <a:ext cx="13004800" cy="7508106"/>
          </a:xfrm>
          <a:prstGeom prst="rect">
            <a:avLst/>
          </a:prstGeom>
          <a:ln w="12700">
            <a:miter lim="400000"/>
          </a:ln>
        </p:spPr>
      </p:pic>
      <p:sp>
        <p:nvSpPr>
          <p:cNvPr id="133" name="The Rise of Farming…"/>
          <p:cNvSpPr txBox="1"/>
          <p:nvPr/>
        </p:nvSpPr>
        <p:spPr>
          <a:xfrm>
            <a:off x="3826998" y="503700"/>
            <a:ext cx="4431048" cy="1332360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>
              <a:defRPr b="1" sz="3200"/>
            </a:pPr>
            <a:r>
              <a:t>The Rise of Farming</a:t>
            </a:r>
          </a:p>
          <a:p>
            <a:pPr>
              <a:defRPr sz="2000">
                <a:solidFill>
                  <a:srgbClr val="000000">
                    <a:alpha val="81877"/>
                  </a:srgb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7000 BCE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dissolv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6000 BCE"/>
          <p:cNvSpPr txBox="1"/>
          <p:nvPr>
            <p:ph type="title"/>
          </p:nvPr>
        </p:nvSpPr>
        <p:spPr>
          <a:xfrm>
            <a:off x="5521126" y="795866"/>
            <a:ext cx="1962550" cy="731111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/>
            </a:solidFill>
          </a:ln>
        </p:spPr>
        <p:txBody>
          <a:bodyPr/>
          <a:lstStyle>
            <a:lvl1pPr>
              <a:defRPr sz="2200">
                <a:solidFill>
                  <a:srgbClr val="000000"/>
                </a:solidFill>
              </a:defRPr>
            </a:lvl1pPr>
          </a:lstStyle>
          <a:p>
            <a:pPr/>
            <a:r>
              <a:t>6000 BCE</a:t>
            </a:r>
          </a:p>
        </p:txBody>
      </p:sp>
      <p:pic>
        <p:nvPicPr>
          <p:cNvPr id="136" name="Farming_6000bce.jpg" descr="Farming_6000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350" y="1122747"/>
            <a:ext cx="13004800" cy="7508106"/>
          </a:xfrm>
          <a:prstGeom prst="rect">
            <a:avLst/>
          </a:prstGeom>
          <a:ln w="12700">
            <a:miter lim="400000"/>
          </a:ln>
        </p:spPr>
      </p:pic>
      <p:sp>
        <p:nvSpPr>
          <p:cNvPr id="137" name="The Rise of Farming…"/>
          <p:cNvSpPr txBox="1"/>
          <p:nvPr/>
        </p:nvSpPr>
        <p:spPr>
          <a:xfrm>
            <a:off x="3826998" y="503700"/>
            <a:ext cx="4431048" cy="1332360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>
              <a:defRPr b="1" sz="3200"/>
            </a:pPr>
            <a:r>
              <a:t>The Rise of Farming</a:t>
            </a:r>
          </a:p>
          <a:p>
            <a:pPr>
              <a:defRPr sz="2000">
                <a:solidFill>
                  <a:srgbClr val="000000">
                    <a:alpha val="81877"/>
                  </a:srgb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6000 BCE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dissolv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5000 BCE"/>
          <p:cNvSpPr txBox="1"/>
          <p:nvPr>
            <p:ph type="title"/>
          </p:nvPr>
        </p:nvSpPr>
        <p:spPr>
          <a:xfrm>
            <a:off x="5521126" y="795866"/>
            <a:ext cx="1962550" cy="731111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/>
            </a:solidFill>
          </a:ln>
        </p:spPr>
        <p:txBody>
          <a:bodyPr/>
          <a:lstStyle>
            <a:lvl1pPr>
              <a:defRPr sz="2200">
                <a:solidFill>
                  <a:srgbClr val="000000"/>
                </a:solidFill>
              </a:defRPr>
            </a:lvl1pPr>
          </a:lstStyle>
          <a:p>
            <a:pPr/>
            <a:r>
              <a:t>5000 BCE</a:t>
            </a:r>
          </a:p>
        </p:txBody>
      </p:sp>
      <p:pic>
        <p:nvPicPr>
          <p:cNvPr id="140" name="Farming_5000bce.jpg" descr="Farming_5000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350" y="1122747"/>
            <a:ext cx="13004800" cy="7508106"/>
          </a:xfrm>
          <a:prstGeom prst="rect">
            <a:avLst/>
          </a:prstGeom>
          <a:ln w="12700">
            <a:miter lim="400000"/>
          </a:ln>
        </p:spPr>
      </p:pic>
      <p:sp>
        <p:nvSpPr>
          <p:cNvPr id="141" name="The Rise of Farming…"/>
          <p:cNvSpPr txBox="1"/>
          <p:nvPr/>
        </p:nvSpPr>
        <p:spPr>
          <a:xfrm>
            <a:off x="3826998" y="503700"/>
            <a:ext cx="4431048" cy="1332360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>
              <a:defRPr b="1" sz="3200"/>
            </a:pPr>
            <a:r>
              <a:t>The Rise of Farming</a:t>
            </a:r>
          </a:p>
          <a:p>
            <a:pPr>
              <a:defRPr sz="2000">
                <a:solidFill>
                  <a:srgbClr val="000000">
                    <a:alpha val="81877"/>
                  </a:srgb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5000 BCE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dissolv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5000 BCE"/>
          <p:cNvSpPr txBox="1"/>
          <p:nvPr>
            <p:ph type="title"/>
          </p:nvPr>
        </p:nvSpPr>
        <p:spPr>
          <a:xfrm>
            <a:off x="5521126" y="795866"/>
            <a:ext cx="1962550" cy="731111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/>
            </a:solidFill>
          </a:ln>
        </p:spPr>
        <p:txBody>
          <a:bodyPr/>
          <a:lstStyle>
            <a:lvl1pPr>
              <a:defRPr sz="2200">
                <a:solidFill>
                  <a:srgbClr val="000000"/>
                </a:solidFill>
              </a:defRPr>
            </a:lvl1pPr>
          </a:lstStyle>
          <a:p>
            <a:pPr/>
            <a:r>
              <a:t>5000 BCE</a:t>
            </a:r>
          </a:p>
        </p:txBody>
      </p:sp>
      <p:pic>
        <p:nvPicPr>
          <p:cNvPr id="144" name="Farming_4000bce.jpg" descr="Farming_4000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350" y="1122747"/>
            <a:ext cx="13004800" cy="7508106"/>
          </a:xfrm>
          <a:prstGeom prst="rect">
            <a:avLst/>
          </a:prstGeom>
          <a:ln w="12700">
            <a:miter lim="400000"/>
          </a:ln>
        </p:spPr>
      </p:pic>
      <p:sp>
        <p:nvSpPr>
          <p:cNvPr id="145" name="The Rise of Farming…"/>
          <p:cNvSpPr txBox="1"/>
          <p:nvPr/>
        </p:nvSpPr>
        <p:spPr>
          <a:xfrm>
            <a:off x="3826998" y="503700"/>
            <a:ext cx="4431048" cy="1332360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>
              <a:defRPr b="1" sz="3200"/>
            </a:pPr>
            <a:r>
              <a:t>The Rise of Farming</a:t>
            </a:r>
          </a:p>
          <a:p>
            <a:pPr>
              <a:defRPr sz="2000">
                <a:solidFill>
                  <a:srgbClr val="000000">
                    <a:alpha val="81877"/>
                  </a:srgb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4000 BCE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dissolv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3000 BCE"/>
          <p:cNvSpPr txBox="1"/>
          <p:nvPr>
            <p:ph type="title"/>
          </p:nvPr>
        </p:nvSpPr>
        <p:spPr>
          <a:xfrm>
            <a:off x="5521126" y="795866"/>
            <a:ext cx="1962550" cy="731111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/>
            </a:solidFill>
          </a:ln>
        </p:spPr>
        <p:txBody>
          <a:bodyPr/>
          <a:lstStyle>
            <a:lvl1pPr>
              <a:defRPr sz="2200">
                <a:solidFill>
                  <a:srgbClr val="000000"/>
                </a:solidFill>
              </a:defRPr>
            </a:lvl1pPr>
          </a:lstStyle>
          <a:p>
            <a:pPr/>
            <a:r>
              <a:t>3000 BCE</a:t>
            </a:r>
          </a:p>
        </p:txBody>
      </p:sp>
      <p:pic>
        <p:nvPicPr>
          <p:cNvPr id="148" name="Farming_3000bce.jpg" descr="Farming_3000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350" y="1122747"/>
            <a:ext cx="13004800" cy="7508106"/>
          </a:xfrm>
          <a:prstGeom prst="rect">
            <a:avLst/>
          </a:prstGeom>
          <a:ln w="12700">
            <a:miter lim="400000"/>
          </a:ln>
        </p:spPr>
      </p:pic>
      <p:sp>
        <p:nvSpPr>
          <p:cNvPr id="149" name="The Rise of Farming…"/>
          <p:cNvSpPr txBox="1"/>
          <p:nvPr/>
        </p:nvSpPr>
        <p:spPr>
          <a:xfrm>
            <a:off x="3826998" y="503700"/>
            <a:ext cx="4431048" cy="1332360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>
              <a:defRPr b="1" sz="3200"/>
            </a:pPr>
            <a:r>
              <a:t>The Rise of Farming</a:t>
            </a:r>
          </a:p>
          <a:p>
            <a:pPr>
              <a:defRPr sz="2000">
                <a:solidFill>
                  <a:srgbClr val="000000">
                    <a:alpha val="81877"/>
                  </a:srgb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3000 BCE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dissolv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000000"/>
      </a:lt1>
      <a:dk2>
        <a:srgbClr val="A7A7A7"/>
      </a:dk2>
      <a:lt2>
        <a:srgbClr val="535353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