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5"/>
            <a:ext cx="9429750" cy="62865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Roman_gov_1L.psd" descr="Roman_gov_1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Roman_gov_12L.psd" descr="Roman_gov_12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Roman_gov_12AL.psd" descr="Roman_gov_12A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Roman_gov_12BL.psd" descr="Roman_gov_12B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Roman_gov_13L.psd" descr="Roman_gov_13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Roman_gov_2L.psd" descr="Roman_gov_2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Roman_gov_3L.psd" descr="Roman_gov_3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Roman_gov_4L.psd" descr="Roman_gov_4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Roman_gov_5L.psd" descr="Roman_gov_5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Roman_gov_6L.psd" descr="Roman_gov_6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Roman_gov_9L.psd" descr="Roman_gov_9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Roman_gov_10L.psd" descr="Roman_gov_10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Roman_gov_11L.psd" descr="Roman_gov_11L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