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AD5E6"/>
          </a:solidFill>
        </a:fill>
      </a:tcStyle>
    </a:wholeTbl>
    <a:band2H>
      <a:tcTxStyle b="def" i="def"/>
      <a:tcStyle>
        <a:tcBdr/>
        <a:fill>
          <a:solidFill>
            <a:srgbClr val="E6EBF3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BE4CA"/>
          </a:solidFill>
        </a:fill>
      </a:tcStyle>
    </a:wholeTbl>
    <a:band2H>
      <a:tcTxStyle b="def" i="def"/>
      <a:tcStyle>
        <a:tcBdr/>
        <a:fill>
          <a:solidFill>
            <a:srgbClr val="E7F2E6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ECCBD6"/>
          </a:solidFill>
        </a:fill>
      </a:tcStyle>
    </a:wholeTbl>
    <a:band2H>
      <a:tcTxStyle b="def" i="def"/>
      <a:tcStyle>
        <a:tcBdr/>
        <a:fill>
          <a:solidFill>
            <a:srgbClr val="F6E7EC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000000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  <a:lvl2pPr marL="777875" indent="-333375" algn="ctr">
              <a:spcBef>
                <a:spcPts val="0"/>
              </a:spcBef>
              <a:defRPr i="1" sz="2400"/>
            </a:lvl2pPr>
            <a:lvl3pPr marL="1222375" indent="-333375" algn="ctr">
              <a:spcBef>
                <a:spcPts val="0"/>
              </a:spcBef>
              <a:defRPr i="1" sz="2400"/>
            </a:lvl3pPr>
            <a:lvl4pPr marL="1666875" indent="-333375" algn="ctr">
              <a:spcBef>
                <a:spcPts val="0"/>
              </a:spcBef>
              <a:defRPr i="1" sz="2400"/>
            </a:lvl4pPr>
            <a:lvl5pPr marL="2111375" indent="-333375" algn="ctr">
              <a:spcBef>
                <a:spcPts val="0"/>
              </a:spcBef>
              <a:defRPr i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/>
          <p:nvPr>
            <p:ph type="body" sz="quarter" idx="13"/>
          </p:nvPr>
        </p:nvSpPr>
        <p:spPr>
          <a:xfrm>
            <a:off x="1270000" y="4308599"/>
            <a:ext cx="10464800" cy="60977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-929606" y="-12700"/>
            <a:ext cx="16551778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-647700" y="5080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13"/>
          </p:nvPr>
        </p:nvSpPr>
        <p:spPr>
          <a:xfrm>
            <a:off x="2451056" y="-138499"/>
            <a:ext cx="13525505" cy="901700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37350" y="639232"/>
            <a:ext cx="5880100" cy="392006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Body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0" name="10000 BCE"/>
          <p:cNvSpPr txBox="1"/>
          <p:nvPr>
            <p:ph type="title"/>
          </p:nvPr>
        </p:nvSpPr>
        <p:spPr>
          <a:xfrm>
            <a:off x="5521126" y="795866"/>
            <a:ext cx="1962550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10000 BCE</a:t>
            </a:r>
          </a:p>
        </p:txBody>
      </p:sp>
      <p:pic>
        <p:nvPicPr>
          <p:cNvPr id="121" name="Farming-10000bce.jpg" descr="Farming-10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350" y="1121663"/>
            <a:ext cx="13004800" cy="7510273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The Rise of Farming…"/>
          <p:cNvSpPr txBox="1"/>
          <p:nvPr/>
        </p:nvSpPr>
        <p:spPr>
          <a:xfrm>
            <a:off x="3826998" y="503700"/>
            <a:ext cx="4431048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/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10000 BCE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000 BCE"/>
          <p:cNvSpPr txBox="1"/>
          <p:nvPr>
            <p:ph type="title"/>
          </p:nvPr>
        </p:nvSpPr>
        <p:spPr>
          <a:xfrm>
            <a:off x="5521126" y="795866"/>
            <a:ext cx="1962550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9000 BCE</a:t>
            </a:r>
          </a:p>
        </p:txBody>
      </p:sp>
      <p:pic>
        <p:nvPicPr>
          <p:cNvPr id="125" name="Farming_9000bce.jpg" descr="Farming_9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350" y="1122747"/>
            <a:ext cx="13004800" cy="7508106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The Rise of Farming…"/>
          <p:cNvSpPr txBox="1"/>
          <p:nvPr/>
        </p:nvSpPr>
        <p:spPr>
          <a:xfrm>
            <a:off x="3826998" y="503700"/>
            <a:ext cx="4431048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/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9000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8000 BCE"/>
          <p:cNvSpPr txBox="1"/>
          <p:nvPr>
            <p:ph type="title"/>
          </p:nvPr>
        </p:nvSpPr>
        <p:spPr>
          <a:xfrm>
            <a:off x="5521126" y="795866"/>
            <a:ext cx="1962550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8000 BCE</a:t>
            </a:r>
          </a:p>
        </p:txBody>
      </p:sp>
      <p:pic>
        <p:nvPicPr>
          <p:cNvPr id="129" name="Farming_8000bce.jpg" descr="Farming_8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350" y="1122747"/>
            <a:ext cx="13004800" cy="7508106"/>
          </a:xfrm>
          <a:prstGeom prst="rect">
            <a:avLst/>
          </a:prstGeom>
          <a:ln w="12700">
            <a:miter lim="400000"/>
          </a:ln>
        </p:spPr>
      </p:pic>
      <p:sp>
        <p:nvSpPr>
          <p:cNvPr id="130" name="The Rise of Farming…"/>
          <p:cNvSpPr txBox="1"/>
          <p:nvPr/>
        </p:nvSpPr>
        <p:spPr>
          <a:xfrm>
            <a:off x="3826998" y="503700"/>
            <a:ext cx="4431048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/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8000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7000 BCE"/>
          <p:cNvSpPr txBox="1"/>
          <p:nvPr>
            <p:ph type="title"/>
          </p:nvPr>
        </p:nvSpPr>
        <p:spPr>
          <a:xfrm>
            <a:off x="5521126" y="795866"/>
            <a:ext cx="1962550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7000 BCE</a:t>
            </a:r>
          </a:p>
        </p:txBody>
      </p:sp>
      <p:pic>
        <p:nvPicPr>
          <p:cNvPr id="133" name="Farming_7000bce.jpg" descr="Farming_7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350" y="1122747"/>
            <a:ext cx="13004800" cy="7508106"/>
          </a:xfrm>
          <a:prstGeom prst="rect">
            <a:avLst/>
          </a:prstGeom>
          <a:ln w="12700">
            <a:miter lim="400000"/>
          </a:ln>
        </p:spPr>
      </p:pic>
      <p:sp>
        <p:nvSpPr>
          <p:cNvPr id="134" name="The Rise of Farming…"/>
          <p:cNvSpPr txBox="1"/>
          <p:nvPr/>
        </p:nvSpPr>
        <p:spPr>
          <a:xfrm>
            <a:off x="3826998" y="503700"/>
            <a:ext cx="4431048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/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7000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6000 BCE"/>
          <p:cNvSpPr txBox="1"/>
          <p:nvPr>
            <p:ph type="title"/>
          </p:nvPr>
        </p:nvSpPr>
        <p:spPr>
          <a:xfrm>
            <a:off x="5521126" y="795866"/>
            <a:ext cx="1962550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6000 BCE</a:t>
            </a:r>
          </a:p>
        </p:txBody>
      </p:sp>
      <p:pic>
        <p:nvPicPr>
          <p:cNvPr id="137" name="Farming_6000bce.jpg" descr="Farming_6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350" y="1122747"/>
            <a:ext cx="13004800" cy="7508106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The Rise of Farming…"/>
          <p:cNvSpPr txBox="1"/>
          <p:nvPr/>
        </p:nvSpPr>
        <p:spPr>
          <a:xfrm>
            <a:off x="3826998" y="503700"/>
            <a:ext cx="4431048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/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6000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5000 BCE"/>
          <p:cNvSpPr txBox="1"/>
          <p:nvPr>
            <p:ph type="title"/>
          </p:nvPr>
        </p:nvSpPr>
        <p:spPr>
          <a:xfrm>
            <a:off x="5521126" y="795866"/>
            <a:ext cx="1962550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5000 BCE</a:t>
            </a:r>
          </a:p>
        </p:txBody>
      </p:sp>
      <p:pic>
        <p:nvPicPr>
          <p:cNvPr id="141" name="Farming_5000bce.jpg" descr="Farming_5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350" y="1122747"/>
            <a:ext cx="13004800" cy="7508106"/>
          </a:xfrm>
          <a:prstGeom prst="rect">
            <a:avLst/>
          </a:prstGeom>
          <a:ln w="12700">
            <a:miter lim="400000"/>
          </a:ln>
        </p:spPr>
      </p:pic>
      <p:sp>
        <p:nvSpPr>
          <p:cNvPr id="142" name="The Rise of Farming…"/>
          <p:cNvSpPr txBox="1"/>
          <p:nvPr/>
        </p:nvSpPr>
        <p:spPr>
          <a:xfrm>
            <a:off x="3826998" y="503700"/>
            <a:ext cx="4431048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/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5000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5000 BCE"/>
          <p:cNvSpPr txBox="1"/>
          <p:nvPr>
            <p:ph type="title"/>
          </p:nvPr>
        </p:nvSpPr>
        <p:spPr>
          <a:xfrm>
            <a:off x="5521126" y="795866"/>
            <a:ext cx="1962550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5000 BCE</a:t>
            </a:r>
          </a:p>
        </p:txBody>
      </p:sp>
      <p:pic>
        <p:nvPicPr>
          <p:cNvPr id="145" name="Farming_4000bce.jpg" descr="Farming_4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350" y="1122747"/>
            <a:ext cx="13004800" cy="7508106"/>
          </a:xfrm>
          <a:prstGeom prst="rect">
            <a:avLst/>
          </a:prstGeom>
          <a:ln w="12700">
            <a:miter lim="400000"/>
          </a:ln>
        </p:spPr>
      </p:pic>
      <p:sp>
        <p:nvSpPr>
          <p:cNvPr id="146" name="The Rise of Farming…"/>
          <p:cNvSpPr txBox="1"/>
          <p:nvPr/>
        </p:nvSpPr>
        <p:spPr>
          <a:xfrm>
            <a:off x="3826998" y="503700"/>
            <a:ext cx="4431048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/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5000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3000 BCE"/>
          <p:cNvSpPr txBox="1"/>
          <p:nvPr>
            <p:ph type="title"/>
          </p:nvPr>
        </p:nvSpPr>
        <p:spPr>
          <a:xfrm>
            <a:off x="5521126" y="795866"/>
            <a:ext cx="1962550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3000 BCE</a:t>
            </a:r>
          </a:p>
        </p:txBody>
      </p:sp>
      <p:pic>
        <p:nvPicPr>
          <p:cNvPr id="149" name="Farming_3000bce.jpg" descr="Farming_3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350" y="1122747"/>
            <a:ext cx="13004800" cy="7508106"/>
          </a:xfrm>
          <a:prstGeom prst="rect">
            <a:avLst/>
          </a:prstGeom>
          <a:ln w="12700">
            <a:miter lim="400000"/>
          </a:ln>
        </p:spPr>
      </p:pic>
      <p:sp>
        <p:nvSpPr>
          <p:cNvPr id="150" name="The Rise of Farming…"/>
          <p:cNvSpPr txBox="1"/>
          <p:nvPr/>
        </p:nvSpPr>
        <p:spPr>
          <a:xfrm>
            <a:off x="3826998" y="503700"/>
            <a:ext cx="4431048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/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3000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