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  <a:lvl2pPr marL="777875" indent="-333375" algn="ctr">
              <a:spcBef>
                <a:spcPts val="0"/>
              </a:spcBef>
              <a:defRPr i="1" sz="2400"/>
            </a:lvl2pPr>
            <a:lvl3pPr marL="1222375" indent="-333375" algn="ctr">
              <a:spcBef>
                <a:spcPts val="0"/>
              </a:spcBef>
              <a:defRPr i="1" sz="2400"/>
            </a:lvl3pPr>
            <a:lvl4pPr marL="1666875" indent="-333375" algn="ctr">
              <a:spcBef>
                <a:spcPts val="0"/>
              </a:spcBef>
              <a:defRPr i="1" sz="2400"/>
            </a:lvl4pPr>
            <a:lvl5pPr marL="2111375" indent="-333375" algn="ctr">
              <a:spcBef>
                <a:spcPts val="0"/>
              </a:spcBef>
              <a:defRPr i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13"/>
          </p:nvPr>
        </p:nvSpPr>
        <p:spPr>
          <a:xfrm>
            <a:off x="1270000" y="4308599"/>
            <a:ext cx="10464800" cy="609777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29606" y="-12700"/>
            <a:ext cx="16551778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1057" y="-138499"/>
            <a:ext cx="13525503" cy="901700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2"/>
            <a:ext cx="5880100" cy="392006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Helvetica Neue Medium"/>
          <a:ea typeface="Helvetica Neue Medium"/>
          <a:cs typeface="Helvetica Neue Medium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ody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20" name="Farming_10000bce.jpg" descr="Farming_10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10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10000 BCE</a:t>
            </a:r>
          </a:p>
        </p:txBody>
      </p:sp>
      <p:sp>
        <p:nvSpPr>
          <p:cNvPr id="122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10000 BCE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Farming_9000bce.jpg" descr="Farming_9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9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9000 BCE</a:t>
            </a:r>
          </a:p>
        </p:txBody>
      </p:sp>
      <p:sp>
        <p:nvSpPr>
          <p:cNvPr id="126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9000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Farming_8000bce.jpg" descr="Farming_8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8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8000 BCE</a:t>
            </a:r>
          </a:p>
        </p:txBody>
      </p:sp>
      <p:sp>
        <p:nvSpPr>
          <p:cNvPr id="130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8000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Farming_7000bce.jpg" descr="Farming_7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33" name="7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7000 BCE</a:t>
            </a:r>
          </a:p>
        </p:txBody>
      </p:sp>
      <p:sp>
        <p:nvSpPr>
          <p:cNvPr id="134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7000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Farming_6000bce.jpg" descr="Farming_6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6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6000 BCE</a:t>
            </a:r>
          </a:p>
        </p:txBody>
      </p:sp>
      <p:sp>
        <p:nvSpPr>
          <p:cNvPr id="138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6000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Farming_5000bce.jpg" descr="Farming_5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5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5000 BCE</a:t>
            </a:r>
          </a:p>
        </p:txBody>
      </p:sp>
      <p:sp>
        <p:nvSpPr>
          <p:cNvPr id="142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5000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Farming_4000bce.jpg" descr="Farming_4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45" name="4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4000 BCE</a:t>
            </a:r>
          </a:p>
        </p:txBody>
      </p:sp>
      <p:sp>
        <p:nvSpPr>
          <p:cNvPr id="146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4000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Farming_3000bce.jpg" descr="Farming_30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121663"/>
            <a:ext cx="13004800" cy="7510274"/>
          </a:xfrm>
          <a:prstGeom prst="rect">
            <a:avLst/>
          </a:prstGeom>
          <a:ln w="12700">
            <a:miter lim="400000"/>
          </a:ln>
        </p:spPr>
      </p:pic>
      <p:sp>
        <p:nvSpPr>
          <p:cNvPr id="149" name="3000 BCE"/>
          <p:cNvSpPr txBox="1"/>
          <p:nvPr>
            <p:ph type="title"/>
          </p:nvPr>
        </p:nvSpPr>
        <p:spPr>
          <a:xfrm>
            <a:off x="5521126" y="795866"/>
            <a:ext cx="1962549" cy="731111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</a:ln>
        </p:spPr>
        <p:txBody>
          <a:bodyPr/>
          <a:lstStyle>
            <a:lvl1pPr>
              <a:defRPr sz="2200">
                <a:solidFill>
                  <a:srgbClr val="000000"/>
                </a:solidFill>
              </a:defRPr>
            </a:lvl1pPr>
          </a:lstStyle>
          <a:p>
            <a:pPr/>
            <a:r>
              <a:t>3000 BCE</a:t>
            </a:r>
          </a:p>
        </p:txBody>
      </p:sp>
      <p:sp>
        <p:nvSpPr>
          <p:cNvPr id="150" name="The Rise of Farming…"/>
          <p:cNvSpPr txBox="1"/>
          <p:nvPr/>
        </p:nvSpPr>
        <p:spPr>
          <a:xfrm>
            <a:off x="3826998" y="503700"/>
            <a:ext cx="4431047" cy="1332360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>
              <a:defRPr b="1" sz="3200">
                <a:latin typeface="+mn-lt"/>
                <a:ea typeface="+mn-ea"/>
                <a:cs typeface="+mn-cs"/>
                <a:sym typeface="Helvetica Neue"/>
              </a:defRPr>
            </a:pPr>
            <a:r>
              <a:t>The Rise of Farming</a:t>
            </a:r>
          </a:p>
          <a:p>
            <a:pPr>
              <a:defRPr sz="2000">
                <a:solidFill>
                  <a:srgbClr val="000000">
                    <a:alpha val="81877"/>
                  </a:srgbClr>
                </a:solidFill>
              </a:defRPr>
            </a:pPr>
            <a:r>
              <a:t>3000 BCE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